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8" r:id="rId2"/>
    <p:sldId id="362" r:id="rId3"/>
    <p:sldId id="372" r:id="rId4"/>
    <p:sldId id="327" r:id="rId5"/>
    <p:sldId id="365" r:id="rId6"/>
    <p:sldId id="367" r:id="rId7"/>
    <p:sldId id="368" r:id="rId8"/>
    <p:sldId id="370" r:id="rId9"/>
    <p:sldId id="374" r:id="rId10"/>
    <p:sldId id="375" r:id="rId11"/>
    <p:sldId id="376" r:id="rId12"/>
    <p:sldId id="377" r:id="rId13"/>
    <p:sldId id="378" r:id="rId14"/>
    <p:sldId id="379" r:id="rId15"/>
    <p:sldId id="380" r:id="rId16"/>
    <p:sldId id="381" r:id="rId17"/>
    <p:sldId id="382" r:id="rId18"/>
    <p:sldId id="383" r:id="rId19"/>
    <p:sldId id="384" r:id="rId20"/>
    <p:sldId id="385" r:id="rId21"/>
    <p:sldId id="386" r:id="rId22"/>
    <p:sldId id="331" r:id="rId2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9900"/>
    <a:srgbClr val="99FFCC"/>
    <a:srgbClr val="9999FF"/>
    <a:srgbClr val="FF6699"/>
    <a:srgbClr val="D486DA"/>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C9D949-5D77-4257-AC8E-FC990FF5AD0C}" v="48" dt="2020-09-17T01:23:10.1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64"/>
      </p:cViewPr>
      <p:guideLst>
        <p:guide orient="horz" pos="2160"/>
        <p:guide pos="3840"/>
      </p:guideLst>
    </p:cSldViewPr>
  </p:slideViewPr>
  <p:notesTextViewPr>
    <p:cViewPr>
      <p:scale>
        <a:sx n="1" d="1"/>
        <a:sy n="1" d="1"/>
      </p:scale>
      <p:origin x="0" y="0"/>
    </p:cViewPr>
  </p:notesTextViewPr>
  <p:sorterViewPr>
    <p:cViewPr>
      <p:scale>
        <a:sx n="80" d="100"/>
        <a:sy n="80" d="100"/>
      </p:scale>
      <p:origin x="0" y="-11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ti mohtar" userId="fa34d19df649bcae" providerId="LiveId" clId="{0EC9D949-5D77-4257-AC8E-FC990FF5AD0C}"/>
    <pc:docChg chg="undo custSel addSld delSld modSld">
      <pc:chgData name="siti mohtar" userId="fa34d19df649bcae" providerId="LiveId" clId="{0EC9D949-5D77-4257-AC8E-FC990FF5AD0C}" dt="2020-09-14T01:32:26.626" v="293"/>
      <pc:docMkLst>
        <pc:docMk/>
      </pc:docMkLst>
      <pc:sldChg chg="modSp mod">
        <pc:chgData name="siti mohtar" userId="fa34d19df649bcae" providerId="LiveId" clId="{0EC9D949-5D77-4257-AC8E-FC990FF5AD0C}" dt="2020-09-14T00:56:17.242" v="7" actId="20577"/>
        <pc:sldMkLst>
          <pc:docMk/>
          <pc:sldMk cId="3826437693" sldId="308"/>
        </pc:sldMkLst>
        <pc:spChg chg="mod">
          <ac:chgData name="siti mohtar" userId="fa34d19df649bcae" providerId="LiveId" clId="{0EC9D949-5D77-4257-AC8E-FC990FF5AD0C}" dt="2020-09-14T00:56:17.242" v="7" actId="20577"/>
          <ac:spMkLst>
            <pc:docMk/>
            <pc:sldMk cId="3826437693" sldId="308"/>
            <ac:spMk id="3" creationId="{62EF939D-0C4F-42BC-AB00-926554E4B1BC}"/>
          </ac:spMkLst>
        </pc:spChg>
      </pc:sldChg>
      <pc:sldChg chg="delSp modSp mod">
        <pc:chgData name="siti mohtar" userId="fa34d19df649bcae" providerId="LiveId" clId="{0EC9D949-5D77-4257-AC8E-FC990FF5AD0C}" dt="2020-09-14T00:58:37.326" v="14" actId="113"/>
        <pc:sldMkLst>
          <pc:docMk/>
          <pc:sldMk cId="1905198572" sldId="327"/>
        </pc:sldMkLst>
        <pc:spChg chg="mod">
          <ac:chgData name="siti mohtar" userId="fa34d19df649bcae" providerId="LiveId" clId="{0EC9D949-5D77-4257-AC8E-FC990FF5AD0C}" dt="2020-09-14T00:58:37.326" v="14" actId="113"/>
          <ac:spMkLst>
            <pc:docMk/>
            <pc:sldMk cId="1905198572" sldId="327"/>
            <ac:spMk id="5" creationId="{39E70CB1-72FB-4AF4-9A96-0828EE6555F7}"/>
          </ac:spMkLst>
        </pc:spChg>
        <pc:spChg chg="del">
          <ac:chgData name="siti mohtar" userId="fa34d19df649bcae" providerId="LiveId" clId="{0EC9D949-5D77-4257-AC8E-FC990FF5AD0C}" dt="2020-09-14T00:56:40.095" v="9" actId="21"/>
          <ac:spMkLst>
            <pc:docMk/>
            <pc:sldMk cId="1905198572" sldId="327"/>
            <ac:spMk id="7" creationId="{224D7CFC-B824-4EF7-B9AD-D438F3599F8F}"/>
          </ac:spMkLst>
        </pc:spChg>
      </pc:sldChg>
      <pc:sldChg chg="delSp mod">
        <pc:chgData name="siti mohtar" userId="fa34d19df649bcae" providerId="LiveId" clId="{0EC9D949-5D77-4257-AC8E-FC990FF5AD0C}" dt="2020-09-14T00:58:48.609" v="15" actId="21"/>
        <pc:sldMkLst>
          <pc:docMk/>
          <pc:sldMk cId="3506476169" sldId="365"/>
        </pc:sldMkLst>
        <pc:spChg chg="del">
          <ac:chgData name="siti mohtar" userId="fa34d19df649bcae" providerId="LiveId" clId="{0EC9D949-5D77-4257-AC8E-FC990FF5AD0C}" dt="2020-09-14T00:58:48.609" v="15" actId="21"/>
          <ac:spMkLst>
            <pc:docMk/>
            <pc:sldMk cId="3506476169" sldId="365"/>
            <ac:spMk id="7" creationId="{224D7CFC-B824-4EF7-B9AD-D438F3599F8F}"/>
          </ac:spMkLst>
        </pc:spChg>
      </pc:sldChg>
      <pc:sldChg chg="addSp delSp modSp mod setBg">
        <pc:chgData name="siti mohtar" userId="fa34d19df649bcae" providerId="LiveId" clId="{0EC9D949-5D77-4257-AC8E-FC990FF5AD0C}" dt="2020-09-14T01:13:35.774" v="118" actId="14100"/>
        <pc:sldMkLst>
          <pc:docMk/>
          <pc:sldMk cId="2518074246" sldId="370"/>
        </pc:sldMkLst>
        <pc:spChg chg="mod">
          <ac:chgData name="siti mohtar" userId="fa34d19df649bcae" providerId="LiveId" clId="{0EC9D949-5D77-4257-AC8E-FC990FF5AD0C}" dt="2020-09-14T01:00:24.958" v="17" actId="113"/>
          <ac:spMkLst>
            <pc:docMk/>
            <pc:sldMk cId="2518074246" sldId="370"/>
            <ac:spMk id="5" creationId="{39E70CB1-72FB-4AF4-9A96-0828EE6555F7}"/>
          </ac:spMkLst>
        </pc:spChg>
        <pc:spChg chg="del">
          <ac:chgData name="siti mohtar" userId="fa34d19df649bcae" providerId="LiveId" clId="{0EC9D949-5D77-4257-AC8E-FC990FF5AD0C}" dt="2020-09-14T01:00:21.234" v="16" actId="21"/>
          <ac:spMkLst>
            <pc:docMk/>
            <pc:sldMk cId="2518074246" sldId="370"/>
            <ac:spMk id="7" creationId="{224D7CFC-B824-4EF7-B9AD-D438F3599F8F}"/>
          </ac:spMkLst>
        </pc:spChg>
        <pc:spChg chg="mod">
          <ac:chgData name="siti mohtar" userId="fa34d19df649bcae" providerId="LiveId" clId="{0EC9D949-5D77-4257-AC8E-FC990FF5AD0C}" dt="2020-09-14T01:13:35.774" v="118" actId="14100"/>
          <ac:spMkLst>
            <pc:docMk/>
            <pc:sldMk cId="2518074246" sldId="370"/>
            <ac:spMk id="17" creationId="{562737C8-FD80-4065-9E44-FDDC5C89BC93}"/>
          </ac:spMkLst>
        </pc:spChg>
        <pc:grpChg chg="add del">
          <ac:chgData name="siti mohtar" userId="fa34d19df649bcae" providerId="LiveId" clId="{0EC9D949-5D77-4257-AC8E-FC990FF5AD0C}" dt="2020-09-14T01:00:47.031" v="19" actId="21"/>
          <ac:grpSpMkLst>
            <pc:docMk/>
            <pc:sldMk cId="2518074246" sldId="370"/>
            <ac:grpSpMk id="6" creationId="{3F7E02BB-472E-47B9-8FCE-326E59D4FFA8}"/>
          </ac:grpSpMkLst>
        </pc:grpChg>
      </pc:sldChg>
      <pc:sldChg chg="delSp modSp mod setBg">
        <pc:chgData name="siti mohtar" userId="fa34d19df649bcae" providerId="LiveId" clId="{0EC9D949-5D77-4257-AC8E-FC990FF5AD0C}" dt="2020-09-14T00:56:34.314" v="8" actId="21"/>
        <pc:sldMkLst>
          <pc:docMk/>
          <pc:sldMk cId="171989202" sldId="372"/>
        </pc:sldMkLst>
        <pc:spChg chg="mod">
          <ac:chgData name="siti mohtar" userId="fa34d19df649bcae" providerId="LiveId" clId="{0EC9D949-5D77-4257-AC8E-FC990FF5AD0C}" dt="2020-09-14T00:54:30.296" v="5" actId="20577"/>
          <ac:spMkLst>
            <pc:docMk/>
            <pc:sldMk cId="171989202" sldId="372"/>
            <ac:spMk id="5" creationId="{39E70CB1-72FB-4AF4-9A96-0828EE6555F7}"/>
          </ac:spMkLst>
        </pc:spChg>
        <pc:spChg chg="del">
          <ac:chgData name="siti mohtar" userId="fa34d19df649bcae" providerId="LiveId" clId="{0EC9D949-5D77-4257-AC8E-FC990FF5AD0C}" dt="2020-09-14T00:56:34.314" v="8" actId="21"/>
          <ac:spMkLst>
            <pc:docMk/>
            <pc:sldMk cId="171989202" sldId="372"/>
            <ac:spMk id="7" creationId="{224D7CFC-B824-4EF7-B9AD-D438F3599F8F}"/>
          </ac:spMkLst>
        </pc:spChg>
        <pc:picChg chg="mod">
          <ac:chgData name="siti mohtar" userId="fa34d19df649bcae" providerId="LiveId" clId="{0EC9D949-5D77-4257-AC8E-FC990FF5AD0C}" dt="2020-09-14T00:51:19.659" v="2" actId="14100"/>
          <ac:picMkLst>
            <pc:docMk/>
            <pc:sldMk cId="171989202" sldId="372"/>
            <ac:picMk id="18" creationId="{DF6F7D93-9FCF-450B-9341-4AF4AB6DB4D7}"/>
          </ac:picMkLst>
        </pc:picChg>
        <pc:picChg chg="mod">
          <ac:chgData name="siti mohtar" userId="fa34d19df649bcae" providerId="LiveId" clId="{0EC9D949-5D77-4257-AC8E-FC990FF5AD0C}" dt="2020-09-14T00:51:17.143" v="1" actId="14100"/>
          <ac:picMkLst>
            <pc:docMk/>
            <pc:sldMk cId="171989202" sldId="372"/>
            <ac:picMk id="19" creationId="{AD9C5EE3-6DE3-431A-B4F9-729156A4E441}"/>
          </ac:picMkLst>
        </pc:picChg>
      </pc:sldChg>
      <pc:sldChg chg="delSp modSp mod setBg">
        <pc:chgData name="siti mohtar" userId="fa34d19df649bcae" providerId="LiveId" clId="{0EC9D949-5D77-4257-AC8E-FC990FF5AD0C}" dt="2020-09-14T01:05:15.967" v="31" actId="20577"/>
        <pc:sldMkLst>
          <pc:docMk/>
          <pc:sldMk cId="3837546465" sldId="374"/>
        </pc:sldMkLst>
        <pc:spChg chg="del">
          <ac:chgData name="siti mohtar" userId="fa34d19df649bcae" providerId="LiveId" clId="{0EC9D949-5D77-4257-AC8E-FC990FF5AD0C}" dt="2020-09-14T01:00:58.563" v="21" actId="21"/>
          <ac:spMkLst>
            <pc:docMk/>
            <pc:sldMk cId="3837546465" sldId="374"/>
            <ac:spMk id="4" creationId="{224D7CFC-B824-4EF7-B9AD-D438F3599F8F}"/>
          </ac:spMkLst>
        </pc:spChg>
        <pc:spChg chg="mod">
          <ac:chgData name="siti mohtar" userId="fa34d19df649bcae" providerId="LiveId" clId="{0EC9D949-5D77-4257-AC8E-FC990FF5AD0C}" dt="2020-09-14T01:05:15.967" v="31" actId="20577"/>
          <ac:spMkLst>
            <pc:docMk/>
            <pc:sldMk cId="3837546465" sldId="374"/>
            <ac:spMk id="6" creationId="{39E70CB1-72FB-4AF4-9A96-0828EE6555F7}"/>
          </ac:spMkLst>
        </pc:spChg>
      </pc:sldChg>
      <pc:sldChg chg="addSp delSp modSp mod setBg">
        <pc:chgData name="siti mohtar" userId="fa34d19df649bcae" providerId="LiveId" clId="{0EC9D949-5D77-4257-AC8E-FC990FF5AD0C}" dt="2020-09-14T01:06:38.252" v="44" actId="21"/>
        <pc:sldMkLst>
          <pc:docMk/>
          <pc:sldMk cId="2191217777" sldId="375"/>
        </pc:sldMkLst>
        <pc:spChg chg="mod">
          <ac:chgData name="siti mohtar" userId="fa34d19df649bcae" providerId="LiveId" clId="{0EC9D949-5D77-4257-AC8E-FC990FF5AD0C}" dt="2020-09-14T01:05:25.161" v="32" actId="20577"/>
          <ac:spMkLst>
            <pc:docMk/>
            <pc:sldMk cId="2191217777" sldId="375"/>
            <ac:spMk id="5" creationId="{39E70CB1-72FB-4AF4-9A96-0828EE6555F7}"/>
          </ac:spMkLst>
        </pc:spChg>
        <pc:spChg chg="add del mod">
          <ac:chgData name="siti mohtar" userId="fa34d19df649bcae" providerId="LiveId" clId="{0EC9D949-5D77-4257-AC8E-FC990FF5AD0C}" dt="2020-09-14T01:06:38.252" v="44" actId="21"/>
          <ac:spMkLst>
            <pc:docMk/>
            <pc:sldMk cId="2191217777" sldId="375"/>
            <ac:spMk id="7" creationId="{224D7CFC-B824-4EF7-B9AD-D438F3599F8F}"/>
          </ac:spMkLst>
        </pc:spChg>
        <pc:graphicFrameChg chg="mod">
          <ac:chgData name="siti mohtar" userId="fa34d19df649bcae" providerId="LiveId" clId="{0EC9D949-5D77-4257-AC8E-FC990FF5AD0C}" dt="2020-09-14T01:06:30.909" v="42" actId="20577"/>
          <ac:graphicFrameMkLst>
            <pc:docMk/>
            <pc:sldMk cId="2191217777" sldId="375"/>
            <ac:graphicFrameMk id="8" creationId="{00000000-0000-0000-0000-000000000000}"/>
          </ac:graphicFrameMkLst>
        </pc:graphicFrameChg>
      </pc:sldChg>
      <pc:sldChg chg="addSp delSp modSp mod setBg">
        <pc:chgData name="siti mohtar" userId="fa34d19df649bcae" providerId="LiveId" clId="{0EC9D949-5D77-4257-AC8E-FC990FF5AD0C}" dt="2020-09-14T01:07:46.025" v="49" actId="22"/>
        <pc:sldMkLst>
          <pc:docMk/>
          <pc:sldMk cId="949966260" sldId="376"/>
        </pc:sldMkLst>
        <pc:spChg chg="add del mod">
          <ac:chgData name="siti mohtar" userId="fa34d19df649bcae" providerId="LiveId" clId="{0EC9D949-5D77-4257-AC8E-FC990FF5AD0C}" dt="2020-09-14T01:07:15.027" v="48" actId="21"/>
          <ac:spMkLst>
            <pc:docMk/>
            <pc:sldMk cId="949966260" sldId="376"/>
            <ac:spMk id="3" creationId="{7533C6DA-10F6-4455-BD91-8B5D76440F0F}"/>
          </ac:spMkLst>
        </pc:spChg>
        <pc:spChg chg="mod">
          <ac:chgData name="siti mohtar" userId="fa34d19df649bcae" providerId="LiveId" clId="{0EC9D949-5D77-4257-AC8E-FC990FF5AD0C}" dt="2020-09-14T01:06:56.008" v="46" actId="20577"/>
          <ac:spMkLst>
            <pc:docMk/>
            <pc:sldMk cId="949966260" sldId="376"/>
            <ac:spMk id="5" creationId="{39E70CB1-72FB-4AF4-9A96-0828EE6555F7}"/>
          </ac:spMkLst>
        </pc:spChg>
        <pc:spChg chg="del">
          <ac:chgData name="siti mohtar" userId="fa34d19df649bcae" providerId="LiveId" clId="{0EC9D949-5D77-4257-AC8E-FC990FF5AD0C}" dt="2020-09-14T01:03:58.051" v="24" actId="21"/>
          <ac:spMkLst>
            <pc:docMk/>
            <pc:sldMk cId="949966260" sldId="376"/>
            <ac:spMk id="7" creationId="{224D7CFC-B824-4EF7-B9AD-D438F3599F8F}"/>
          </ac:spMkLst>
        </pc:spChg>
        <pc:graphicFrameChg chg="del">
          <ac:chgData name="siti mohtar" userId="fa34d19df649bcae" providerId="LiveId" clId="{0EC9D949-5D77-4257-AC8E-FC990FF5AD0C}" dt="2020-09-14T01:07:10.814" v="47" actId="21"/>
          <ac:graphicFrameMkLst>
            <pc:docMk/>
            <pc:sldMk cId="949966260" sldId="376"/>
            <ac:graphicFrameMk id="6" creationId="{00000000-0000-0000-0000-000000000000}"/>
          </ac:graphicFrameMkLst>
        </pc:graphicFrameChg>
        <pc:picChg chg="add">
          <ac:chgData name="siti mohtar" userId="fa34d19df649bcae" providerId="LiveId" clId="{0EC9D949-5D77-4257-AC8E-FC990FF5AD0C}" dt="2020-09-14T01:07:46.025" v="49" actId="22"/>
          <ac:picMkLst>
            <pc:docMk/>
            <pc:sldMk cId="949966260" sldId="376"/>
            <ac:picMk id="8" creationId="{193F1ADC-AB54-4145-B637-13C643895399}"/>
          </ac:picMkLst>
        </pc:picChg>
      </pc:sldChg>
      <pc:sldChg chg="delSp modSp mod setBg">
        <pc:chgData name="siti mohtar" userId="fa34d19df649bcae" providerId="LiveId" clId="{0EC9D949-5D77-4257-AC8E-FC990FF5AD0C}" dt="2020-09-14T01:16:21.913" v="143" actId="1076"/>
        <pc:sldMkLst>
          <pc:docMk/>
          <pc:sldMk cId="949966260" sldId="377"/>
        </pc:sldMkLst>
        <pc:spChg chg="mod">
          <ac:chgData name="siti mohtar" userId="fa34d19df649bcae" providerId="LiveId" clId="{0EC9D949-5D77-4257-AC8E-FC990FF5AD0C}" dt="2020-09-14T01:16:21.913" v="143" actId="1076"/>
          <ac:spMkLst>
            <pc:docMk/>
            <pc:sldMk cId="949966260" sldId="377"/>
            <ac:spMk id="2" creationId="{00000000-0000-0000-0000-000000000000}"/>
          </ac:spMkLst>
        </pc:spChg>
        <pc:spChg chg="mod">
          <ac:chgData name="siti mohtar" userId="fa34d19df649bcae" providerId="LiveId" clId="{0EC9D949-5D77-4257-AC8E-FC990FF5AD0C}" dt="2020-09-14T01:09:26.827" v="62" actId="20577"/>
          <ac:spMkLst>
            <pc:docMk/>
            <pc:sldMk cId="949966260" sldId="377"/>
            <ac:spMk id="5" creationId="{39E70CB1-72FB-4AF4-9A96-0828EE6555F7}"/>
          </ac:spMkLst>
        </pc:spChg>
        <pc:spChg chg="del">
          <ac:chgData name="siti mohtar" userId="fa34d19df649bcae" providerId="LiveId" clId="{0EC9D949-5D77-4257-AC8E-FC990FF5AD0C}" dt="2020-09-14T01:04:09.889" v="26" actId="21"/>
          <ac:spMkLst>
            <pc:docMk/>
            <pc:sldMk cId="949966260" sldId="377"/>
            <ac:spMk id="7" creationId="{224D7CFC-B824-4EF7-B9AD-D438F3599F8F}"/>
          </ac:spMkLst>
        </pc:spChg>
      </pc:sldChg>
      <pc:sldChg chg="addSp delSp modSp mod setBg">
        <pc:chgData name="siti mohtar" userId="fa34d19df649bcae" providerId="LiveId" clId="{0EC9D949-5D77-4257-AC8E-FC990FF5AD0C}" dt="2020-09-14T01:09:36.508" v="63"/>
        <pc:sldMkLst>
          <pc:docMk/>
          <pc:sldMk cId="949966260" sldId="378"/>
        </pc:sldMkLst>
        <pc:spChg chg="mod">
          <ac:chgData name="siti mohtar" userId="fa34d19df649bcae" providerId="LiveId" clId="{0EC9D949-5D77-4257-AC8E-FC990FF5AD0C}" dt="2020-09-14T01:09:00.198" v="58" actId="20577"/>
          <ac:spMkLst>
            <pc:docMk/>
            <pc:sldMk cId="949966260" sldId="378"/>
            <ac:spMk id="2" creationId="{00000000-0000-0000-0000-000000000000}"/>
          </ac:spMkLst>
        </pc:spChg>
        <pc:spChg chg="add mod">
          <ac:chgData name="siti mohtar" userId="fa34d19df649bcae" providerId="LiveId" clId="{0EC9D949-5D77-4257-AC8E-FC990FF5AD0C}" dt="2020-09-14T01:08:51.830" v="55" actId="1076"/>
          <ac:spMkLst>
            <pc:docMk/>
            <pc:sldMk cId="949966260" sldId="378"/>
            <ac:spMk id="3" creationId="{5A130659-E1B5-4B40-94F4-E57F1B4EE27D}"/>
          </ac:spMkLst>
        </pc:spChg>
        <pc:spChg chg="mod">
          <ac:chgData name="siti mohtar" userId="fa34d19df649bcae" providerId="LiveId" clId="{0EC9D949-5D77-4257-AC8E-FC990FF5AD0C}" dt="2020-09-14T01:09:17.822" v="61" actId="20577"/>
          <ac:spMkLst>
            <pc:docMk/>
            <pc:sldMk cId="949966260" sldId="378"/>
            <ac:spMk id="5" creationId="{39E70CB1-72FB-4AF4-9A96-0828EE6555F7}"/>
          </ac:spMkLst>
        </pc:spChg>
        <pc:spChg chg="del">
          <ac:chgData name="siti mohtar" userId="fa34d19df649bcae" providerId="LiveId" clId="{0EC9D949-5D77-4257-AC8E-FC990FF5AD0C}" dt="2020-09-14T01:08:47.044" v="54" actId="21"/>
          <ac:spMkLst>
            <pc:docMk/>
            <pc:sldMk cId="949966260" sldId="378"/>
            <ac:spMk id="7" creationId="{224D7CFC-B824-4EF7-B9AD-D438F3599F8F}"/>
          </ac:spMkLst>
        </pc:spChg>
      </pc:sldChg>
      <pc:sldChg chg="addSp delSp modSp mod setBg">
        <pc:chgData name="siti mohtar" userId="fa34d19df649bcae" providerId="LiveId" clId="{0EC9D949-5D77-4257-AC8E-FC990FF5AD0C}" dt="2020-09-14T01:14:21.117" v="125" actId="14100"/>
        <pc:sldMkLst>
          <pc:docMk/>
          <pc:sldMk cId="949966260" sldId="379"/>
        </pc:sldMkLst>
        <pc:spChg chg="add">
          <ac:chgData name="siti mohtar" userId="fa34d19df649bcae" providerId="LiveId" clId="{0EC9D949-5D77-4257-AC8E-FC990FF5AD0C}" dt="2020-09-14T01:10:20.928" v="66" actId="22"/>
          <ac:spMkLst>
            <pc:docMk/>
            <pc:sldMk cId="949966260" sldId="379"/>
            <ac:spMk id="2" creationId="{BD8DD593-B8F4-40C4-87B1-35C9F896F995}"/>
          </ac:spMkLst>
        </pc:spChg>
        <pc:spChg chg="mod">
          <ac:chgData name="siti mohtar" userId="fa34d19df649bcae" providerId="LiveId" clId="{0EC9D949-5D77-4257-AC8E-FC990FF5AD0C}" dt="2020-09-14T01:12:21.991" v="108" actId="20577"/>
          <ac:spMkLst>
            <pc:docMk/>
            <pc:sldMk cId="949966260" sldId="379"/>
            <ac:spMk id="5" creationId="{39E70CB1-72FB-4AF4-9A96-0828EE6555F7}"/>
          </ac:spMkLst>
        </pc:spChg>
        <pc:spChg chg="mod">
          <ac:chgData name="siti mohtar" userId="fa34d19df649bcae" providerId="LiveId" clId="{0EC9D949-5D77-4257-AC8E-FC990FF5AD0C}" dt="2020-09-14T01:14:21.117" v="125" actId="14100"/>
          <ac:spMkLst>
            <pc:docMk/>
            <pc:sldMk cId="949966260" sldId="379"/>
            <ac:spMk id="6" creationId="{00000000-0000-0000-0000-000000000000}"/>
          </ac:spMkLst>
        </pc:spChg>
        <pc:spChg chg="del">
          <ac:chgData name="siti mohtar" userId="fa34d19df649bcae" providerId="LiveId" clId="{0EC9D949-5D77-4257-AC8E-FC990FF5AD0C}" dt="2020-09-14T01:09:58.414" v="65" actId="21"/>
          <ac:spMkLst>
            <pc:docMk/>
            <pc:sldMk cId="949966260" sldId="379"/>
            <ac:spMk id="7" creationId="{224D7CFC-B824-4EF7-B9AD-D438F3599F8F}"/>
          </ac:spMkLst>
        </pc:spChg>
      </pc:sldChg>
      <pc:sldChg chg="addSp delSp modSp mod setBg">
        <pc:chgData name="siti mohtar" userId="fa34d19df649bcae" providerId="LiveId" clId="{0EC9D949-5D77-4257-AC8E-FC990FF5AD0C}" dt="2020-09-14T01:14:56.871" v="131" actId="14100"/>
        <pc:sldMkLst>
          <pc:docMk/>
          <pc:sldMk cId="949966260" sldId="380"/>
        </pc:sldMkLst>
        <pc:spChg chg="add">
          <ac:chgData name="siti mohtar" userId="fa34d19df649bcae" providerId="LiveId" clId="{0EC9D949-5D77-4257-AC8E-FC990FF5AD0C}" dt="2020-09-14T01:11:22.352" v="73" actId="22"/>
          <ac:spMkLst>
            <pc:docMk/>
            <pc:sldMk cId="949966260" sldId="380"/>
            <ac:spMk id="3" creationId="{88EE2129-AB85-434E-B0F9-2EBA41238314}"/>
          </ac:spMkLst>
        </pc:spChg>
        <pc:spChg chg="mod">
          <ac:chgData name="siti mohtar" userId="fa34d19df649bcae" providerId="LiveId" clId="{0EC9D949-5D77-4257-AC8E-FC990FF5AD0C}" dt="2020-09-14T01:12:33.815" v="110" actId="947"/>
          <ac:spMkLst>
            <pc:docMk/>
            <pc:sldMk cId="949966260" sldId="380"/>
            <ac:spMk id="5" creationId="{39E70CB1-72FB-4AF4-9A96-0828EE6555F7}"/>
          </ac:spMkLst>
        </pc:spChg>
        <pc:spChg chg="del">
          <ac:chgData name="siti mohtar" userId="fa34d19df649bcae" providerId="LiveId" clId="{0EC9D949-5D77-4257-AC8E-FC990FF5AD0C}" dt="2020-09-14T01:10:59.079" v="72" actId="21"/>
          <ac:spMkLst>
            <pc:docMk/>
            <pc:sldMk cId="949966260" sldId="380"/>
            <ac:spMk id="7" creationId="{224D7CFC-B824-4EF7-B9AD-D438F3599F8F}"/>
          </ac:spMkLst>
        </pc:spChg>
        <pc:graphicFrameChg chg="mod modGraphic">
          <ac:chgData name="siti mohtar" userId="fa34d19df649bcae" providerId="LiveId" clId="{0EC9D949-5D77-4257-AC8E-FC990FF5AD0C}" dt="2020-09-14T01:14:56.871" v="131" actId="14100"/>
          <ac:graphicFrameMkLst>
            <pc:docMk/>
            <pc:sldMk cId="949966260" sldId="380"/>
            <ac:graphicFrameMk id="2" creationId="{00000000-0000-0000-0000-000000000000}"/>
          </ac:graphicFrameMkLst>
        </pc:graphicFrameChg>
      </pc:sldChg>
      <pc:sldChg chg="addSp delSp modSp mod setBg">
        <pc:chgData name="siti mohtar" userId="fa34d19df649bcae" providerId="LiveId" clId="{0EC9D949-5D77-4257-AC8E-FC990FF5AD0C}" dt="2020-09-14T01:23:50.794" v="170" actId="14100"/>
        <pc:sldMkLst>
          <pc:docMk/>
          <pc:sldMk cId="949966260" sldId="381"/>
        </pc:sldMkLst>
        <pc:spChg chg="add mod">
          <ac:chgData name="siti mohtar" userId="fa34d19df649bcae" providerId="LiveId" clId="{0EC9D949-5D77-4257-AC8E-FC990FF5AD0C}" dt="2020-09-14T01:20:46.544" v="158" actId="1076"/>
          <ac:spMkLst>
            <pc:docMk/>
            <pc:sldMk cId="949966260" sldId="381"/>
            <ac:spMk id="2" creationId="{404A4759-B410-455E-8BD4-25C2E1B45A68}"/>
          </ac:spMkLst>
        </pc:spChg>
        <pc:spChg chg="mod">
          <ac:chgData name="siti mohtar" userId="fa34d19df649bcae" providerId="LiveId" clId="{0EC9D949-5D77-4257-AC8E-FC990FF5AD0C}" dt="2020-09-14T01:21:05.229" v="160" actId="947"/>
          <ac:spMkLst>
            <pc:docMk/>
            <pc:sldMk cId="949966260" sldId="381"/>
            <ac:spMk id="5" creationId="{39E70CB1-72FB-4AF4-9A96-0828EE6555F7}"/>
          </ac:spMkLst>
        </pc:spChg>
        <pc:spChg chg="mod">
          <ac:chgData name="siti mohtar" userId="fa34d19df649bcae" providerId="LiveId" clId="{0EC9D949-5D77-4257-AC8E-FC990FF5AD0C}" dt="2020-09-14T01:23:50.794" v="170" actId="14100"/>
          <ac:spMkLst>
            <pc:docMk/>
            <pc:sldMk cId="949966260" sldId="381"/>
            <ac:spMk id="6" creationId="{00000000-0000-0000-0000-000000000000}"/>
          </ac:spMkLst>
        </pc:spChg>
        <pc:spChg chg="del">
          <ac:chgData name="siti mohtar" userId="fa34d19df649bcae" providerId="LiveId" clId="{0EC9D949-5D77-4257-AC8E-FC990FF5AD0C}" dt="2020-09-14T01:17:24.931" v="149" actId="21"/>
          <ac:spMkLst>
            <pc:docMk/>
            <pc:sldMk cId="949966260" sldId="381"/>
            <ac:spMk id="7" creationId="{224D7CFC-B824-4EF7-B9AD-D438F3599F8F}"/>
          </ac:spMkLst>
        </pc:spChg>
      </pc:sldChg>
      <pc:sldChg chg="addSp delSp modSp mod setBg">
        <pc:chgData name="siti mohtar" userId="fa34d19df649bcae" providerId="LiveId" clId="{0EC9D949-5D77-4257-AC8E-FC990FF5AD0C}" dt="2020-09-14T01:26:12.459" v="193" actId="20577"/>
        <pc:sldMkLst>
          <pc:docMk/>
          <pc:sldMk cId="949966260" sldId="382"/>
        </pc:sldMkLst>
        <pc:spChg chg="add del">
          <ac:chgData name="siti mohtar" userId="fa34d19df649bcae" providerId="LiveId" clId="{0EC9D949-5D77-4257-AC8E-FC990FF5AD0C}" dt="2020-09-14T01:25:49.834" v="185" actId="21"/>
          <ac:spMkLst>
            <pc:docMk/>
            <pc:sldMk cId="949966260" sldId="382"/>
            <ac:spMk id="2" creationId="{FC7D432E-617E-4B7C-B04A-655F7B3CC6CA}"/>
          </ac:spMkLst>
        </pc:spChg>
        <pc:spChg chg="add mod">
          <ac:chgData name="siti mohtar" userId="fa34d19df649bcae" providerId="LiveId" clId="{0EC9D949-5D77-4257-AC8E-FC990FF5AD0C}" dt="2020-09-14T01:25:55.939" v="186" actId="1076"/>
          <ac:spMkLst>
            <pc:docMk/>
            <pc:sldMk cId="949966260" sldId="382"/>
            <ac:spMk id="3" creationId="{E2B5C111-D180-4566-990E-B64821F58B45}"/>
          </ac:spMkLst>
        </pc:spChg>
        <pc:spChg chg="mod">
          <ac:chgData name="siti mohtar" userId="fa34d19df649bcae" providerId="LiveId" clId="{0EC9D949-5D77-4257-AC8E-FC990FF5AD0C}" dt="2020-09-14T01:23:19.105" v="162"/>
          <ac:spMkLst>
            <pc:docMk/>
            <pc:sldMk cId="949966260" sldId="382"/>
            <ac:spMk id="5" creationId="{39E70CB1-72FB-4AF4-9A96-0828EE6555F7}"/>
          </ac:spMkLst>
        </pc:spChg>
        <pc:spChg chg="mod">
          <ac:chgData name="siti mohtar" userId="fa34d19df649bcae" providerId="LiveId" clId="{0EC9D949-5D77-4257-AC8E-FC990FF5AD0C}" dt="2020-09-14T01:26:12.459" v="193" actId="20577"/>
          <ac:spMkLst>
            <pc:docMk/>
            <pc:sldMk cId="949966260" sldId="382"/>
            <ac:spMk id="6" creationId="{00000000-0000-0000-0000-000000000000}"/>
          </ac:spMkLst>
        </pc:spChg>
        <pc:spChg chg="del">
          <ac:chgData name="siti mohtar" userId="fa34d19df649bcae" providerId="LiveId" clId="{0EC9D949-5D77-4257-AC8E-FC990FF5AD0C}" dt="2020-09-14T01:23:58.061" v="171" actId="21"/>
          <ac:spMkLst>
            <pc:docMk/>
            <pc:sldMk cId="949966260" sldId="382"/>
            <ac:spMk id="7" creationId="{224D7CFC-B824-4EF7-B9AD-D438F3599F8F}"/>
          </ac:spMkLst>
        </pc:spChg>
      </pc:sldChg>
      <pc:sldChg chg="addSp delSp modSp mod setBg">
        <pc:chgData name="siti mohtar" userId="fa34d19df649bcae" providerId="LiveId" clId="{0EC9D949-5D77-4257-AC8E-FC990FF5AD0C}" dt="2020-09-14T01:29:51.412" v="271"/>
        <pc:sldMkLst>
          <pc:docMk/>
          <pc:sldMk cId="949966260" sldId="383"/>
        </pc:sldMkLst>
        <pc:spChg chg="add">
          <ac:chgData name="siti mohtar" userId="fa34d19df649bcae" providerId="LiveId" clId="{0EC9D949-5D77-4257-AC8E-FC990FF5AD0C}" dt="2020-09-14T01:27:08.741" v="200" actId="22"/>
          <ac:spMkLst>
            <pc:docMk/>
            <pc:sldMk cId="949966260" sldId="383"/>
            <ac:spMk id="2" creationId="{2D151D17-4632-41A6-8AD7-DBBA5F93D755}"/>
          </ac:spMkLst>
        </pc:spChg>
        <pc:spChg chg="mod">
          <ac:chgData name="siti mohtar" userId="fa34d19df649bcae" providerId="LiveId" clId="{0EC9D949-5D77-4257-AC8E-FC990FF5AD0C}" dt="2020-09-14T01:29:51.412" v="271"/>
          <ac:spMkLst>
            <pc:docMk/>
            <pc:sldMk cId="949966260" sldId="383"/>
            <ac:spMk id="5" creationId="{39E70CB1-72FB-4AF4-9A96-0828EE6555F7}"/>
          </ac:spMkLst>
        </pc:spChg>
        <pc:spChg chg="del">
          <ac:chgData name="siti mohtar" userId="fa34d19df649bcae" providerId="LiveId" clId="{0EC9D949-5D77-4257-AC8E-FC990FF5AD0C}" dt="2020-09-14T01:26:42.902" v="198" actId="21"/>
          <ac:spMkLst>
            <pc:docMk/>
            <pc:sldMk cId="949966260" sldId="383"/>
            <ac:spMk id="7" creationId="{224D7CFC-B824-4EF7-B9AD-D438F3599F8F}"/>
          </ac:spMkLst>
        </pc:spChg>
        <pc:graphicFrameChg chg="mod modGraphic">
          <ac:chgData name="siti mohtar" userId="fa34d19df649bcae" providerId="LiveId" clId="{0EC9D949-5D77-4257-AC8E-FC990FF5AD0C}" dt="2020-09-14T01:27:14.284" v="202" actId="20577"/>
          <ac:graphicFrameMkLst>
            <pc:docMk/>
            <pc:sldMk cId="949966260" sldId="383"/>
            <ac:graphicFrameMk id="8" creationId="{00000000-0000-0000-0000-000000000000}"/>
          </ac:graphicFrameMkLst>
        </pc:graphicFrameChg>
      </pc:sldChg>
      <pc:sldChg chg="addSp delSp modSp mod setBg">
        <pc:chgData name="siti mohtar" userId="fa34d19df649bcae" providerId="LiveId" clId="{0EC9D949-5D77-4257-AC8E-FC990FF5AD0C}" dt="2020-09-14T01:30:44.700" v="274" actId="20577"/>
        <pc:sldMkLst>
          <pc:docMk/>
          <pc:sldMk cId="949966260" sldId="384"/>
        </pc:sldMkLst>
        <pc:spChg chg="add">
          <ac:chgData name="siti mohtar" userId="fa34d19df649bcae" providerId="LiveId" clId="{0EC9D949-5D77-4257-AC8E-FC990FF5AD0C}" dt="2020-09-14T01:27:45.748" v="206" actId="22"/>
          <ac:spMkLst>
            <pc:docMk/>
            <pc:sldMk cId="949966260" sldId="384"/>
            <ac:spMk id="2" creationId="{92130CE8-ADB0-4FF0-8935-8BF883589FEB}"/>
          </ac:spMkLst>
        </pc:spChg>
        <pc:spChg chg="mod">
          <ac:chgData name="siti mohtar" userId="fa34d19df649bcae" providerId="LiveId" clId="{0EC9D949-5D77-4257-AC8E-FC990FF5AD0C}" dt="2020-09-14T01:30:44.700" v="274" actId="20577"/>
          <ac:spMkLst>
            <pc:docMk/>
            <pc:sldMk cId="949966260" sldId="384"/>
            <ac:spMk id="5" creationId="{39E70CB1-72FB-4AF4-9A96-0828EE6555F7}"/>
          </ac:spMkLst>
        </pc:spChg>
        <pc:spChg chg="mod">
          <ac:chgData name="siti mohtar" userId="fa34d19df649bcae" providerId="LiveId" clId="{0EC9D949-5D77-4257-AC8E-FC990FF5AD0C}" dt="2020-09-14T01:28:56.916" v="263" actId="1076"/>
          <ac:spMkLst>
            <pc:docMk/>
            <pc:sldMk cId="949966260" sldId="384"/>
            <ac:spMk id="6" creationId="{00000000-0000-0000-0000-000000000000}"/>
          </ac:spMkLst>
        </pc:spChg>
        <pc:spChg chg="del">
          <ac:chgData name="siti mohtar" userId="fa34d19df649bcae" providerId="LiveId" clId="{0EC9D949-5D77-4257-AC8E-FC990FF5AD0C}" dt="2020-09-14T01:27:28.784" v="205" actId="21"/>
          <ac:spMkLst>
            <pc:docMk/>
            <pc:sldMk cId="949966260" sldId="384"/>
            <ac:spMk id="7" creationId="{224D7CFC-B824-4EF7-B9AD-D438F3599F8F}"/>
          </ac:spMkLst>
        </pc:spChg>
      </pc:sldChg>
      <pc:sldChg chg="addSp delSp modSp mod setBg">
        <pc:chgData name="siti mohtar" userId="fa34d19df649bcae" providerId="LiveId" clId="{0EC9D949-5D77-4257-AC8E-FC990FF5AD0C}" dt="2020-09-14T01:31:29.858" v="280" actId="20577"/>
        <pc:sldMkLst>
          <pc:docMk/>
          <pc:sldMk cId="949966260" sldId="385"/>
        </pc:sldMkLst>
        <pc:spChg chg="add">
          <ac:chgData name="siti mohtar" userId="fa34d19df649bcae" providerId="LiveId" clId="{0EC9D949-5D77-4257-AC8E-FC990FF5AD0C}" dt="2020-09-14T01:31:20.813" v="276" actId="22"/>
          <ac:spMkLst>
            <pc:docMk/>
            <pc:sldMk cId="949966260" sldId="385"/>
            <ac:spMk id="2" creationId="{8F06855D-8A7B-4227-9CC3-9CF4FA684DA2}"/>
          </ac:spMkLst>
        </pc:spChg>
        <pc:spChg chg="mod">
          <ac:chgData name="siti mohtar" userId="fa34d19df649bcae" providerId="LiveId" clId="{0EC9D949-5D77-4257-AC8E-FC990FF5AD0C}" dt="2020-09-14T01:30:52.410" v="275" actId="20577"/>
          <ac:spMkLst>
            <pc:docMk/>
            <pc:sldMk cId="949966260" sldId="385"/>
            <ac:spMk id="5" creationId="{39E70CB1-72FB-4AF4-9A96-0828EE6555F7}"/>
          </ac:spMkLst>
        </pc:spChg>
        <pc:spChg chg="mod">
          <ac:chgData name="siti mohtar" userId="fa34d19df649bcae" providerId="LiveId" clId="{0EC9D949-5D77-4257-AC8E-FC990FF5AD0C}" dt="2020-09-14T01:31:29.858" v="280" actId="20577"/>
          <ac:spMkLst>
            <pc:docMk/>
            <pc:sldMk cId="949966260" sldId="385"/>
            <ac:spMk id="6" creationId="{00000000-0000-0000-0000-000000000000}"/>
          </ac:spMkLst>
        </pc:spChg>
        <pc:spChg chg="del">
          <ac:chgData name="siti mohtar" userId="fa34d19df649bcae" providerId="LiveId" clId="{0EC9D949-5D77-4257-AC8E-FC990FF5AD0C}" dt="2020-09-14T01:29:35.768" v="269" actId="21"/>
          <ac:spMkLst>
            <pc:docMk/>
            <pc:sldMk cId="949966260" sldId="385"/>
            <ac:spMk id="7" creationId="{224D7CFC-B824-4EF7-B9AD-D438F3599F8F}"/>
          </ac:spMkLst>
        </pc:spChg>
        <pc:graphicFrameChg chg="del">
          <ac:chgData name="siti mohtar" userId="fa34d19df649bcae" providerId="LiveId" clId="{0EC9D949-5D77-4257-AC8E-FC990FF5AD0C}" dt="2020-09-14T01:29:19.859" v="264" actId="21"/>
          <ac:graphicFrameMkLst>
            <pc:docMk/>
            <pc:sldMk cId="949966260" sldId="385"/>
            <ac:graphicFrameMk id="8" creationId="{00000000-0000-0000-0000-000000000000}"/>
          </ac:graphicFrameMkLst>
        </pc:graphicFrameChg>
      </pc:sldChg>
      <pc:sldChg chg="delSp modSp mod setBg">
        <pc:chgData name="siti mohtar" userId="fa34d19df649bcae" providerId="LiveId" clId="{0EC9D949-5D77-4257-AC8E-FC990FF5AD0C}" dt="2020-09-14T01:32:26.626" v="293"/>
        <pc:sldMkLst>
          <pc:docMk/>
          <pc:sldMk cId="949966260" sldId="386"/>
        </pc:sldMkLst>
        <pc:spChg chg="mod">
          <ac:chgData name="siti mohtar" userId="fa34d19df649bcae" providerId="LiveId" clId="{0EC9D949-5D77-4257-AC8E-FC990FF5AD0C}" dt="2020-09-14T01:32:11.440" v="291" actId="20577"/>
          <ac:spMkLst>
            <pc:docMk/>
            <pc:sldMk cId="949966260" sldId="386"/>
            <ac:spMk id="5" creationId="{39E70CB1-72FB-4AF4-9A96-0828EE6555F7}"/>
          </ac:spMkLst>
        </pc:spChg>
        <pc:spChg chg="mod">
          <ac:chgData name="siti mohtar" userId="fa34d19df649bcae" providerId="LiveId" clId="{0EC9D949-5D77-4257-AC8E-FC990FF5AD0C}" dt="2020-09-14T01:31:49.396" v="283" actId="255"/>
          <ac:spMkLst>
            <pc:docMk/>
            <pc:sldMk cId="949966260" sldId="386"/>
            <ac:spMk id="6" creationId="{00000000-0000-0000-0000-000000000000}"/>
          </ac:spMkLst>
        </pc:spChg>
        <pc:spChg chg="del">
          <ac:chgData name="siti mohtar" userId="fa34d19df649bcae" providerId="LiveId" clId="{0EC9D949-5D77-4257-AC8E-FC990FF5AD0C}" dt="2020-09-14T01:32:16.663" v="292" actId="21"/>
          <ac:spMkLst>
            <pc:docMk/>
            <pc:sldMk cId="949966260" sldId="386"/>
            <ac:spMk id="7" creationId="{224D7CFC-B824-4EF7-B9AD-D438F3599F8F}"/>
          </ac:spMkLst>
        </pc:spChg>
      </pc:sldChg>
      <pc:sldChg chg="new del">
        <pc:chgData name="siti mohtar" userId="fa34d19df649bcae" providerId="LiveId" clId="{0EC9D949-5D77-4257-AC8E-FC990FF5AD0C}" dt="2020-09-14T00:58:27.727" v="12" actId="680"/>
        <pc:sldMkLst>
          <pc:docMk/>
          <pc:sldMk cId="3531069733" sldId="38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A5E182-A306-4681-983B-9B76AD637F14}" type="doc">
      <dgm:prSet loTypeId="urn:microsoft.com/office/officeart/2005/8/layout/hierarchy2" loCatId="hierarchy" qsTypeId="urn:microsoft.com/office/officeart/2005/8/quickstyle/simple1" qsCatId="simple" csTypeId="urn:microsoft.com/office/officeart/2005/8/colors/colorful3" csCatId="colorful" phldr="1"/>
      <dgm:spPr/>
      <dgm:t>
        <a:bodyPr/>
        <a:lstStyle/>
        <a:p>
          <a:endParaRPr lang="en-MY"/>
        </a:p>
      </dgm:t>
    </dgm:pt>
    <dgm:pt modelId="{31EB6ABB-B09F-406A-B807-09FDC0DEDD00}">
      <dgm:prSet phldrT="[Text]" custT="1"/>
      <dgm:spPr>
        <a:ln w="38100"/>
      </dgm:spPr>
      <dgm:t>
        <a:bodyPr/>
        <a:lstStyle/>
        <a:p>
          <a:r>
            <a:rPr lang="en-MY" sz="2000" dirty="0" err="1">
              <a:solidFill>
                <a:schemeClr val="tx1">
                  <a:lumMod val="95000"/>
                  <a:lumOff val="5000"/>
                </a:schemeClr>
              </a:solidFill>
            </a:rPr>
            <a:t>Psychoeducation</a:t>
          </a:r>
          <a:r>
            <a:rPr lang="en-MY" sz="2000" dirty="0">
              <a:solidFill>
                <a:schemeClr val="tx1">
                  <a:lumMod val="95000"/>
                  <a:lumOff val="5000"/>
                </a:schemeClr>
              </a:solidFill>
            </a:rPr>
            <a:t> is given by delivering information on</a:t>
          </a:r>
        </a:p>
      </dgm:t>
    </dgm:pt>
    <dgm:pt modelId="{8A3464D4-A3F9-4E7B-A1BF-B5DD2E3A8D85}" type="parTrans" cxnId="{E4FDC117-977D-4B6F-A584-1F5DD7317BCD}">
      <dgm:prSet/>
      <dgm:spPr/>
      <dgm:t>
        <a:bodyPr/>
        <a:lstStyle/>
        <a:p>
          <a:endParaRPr lang="en-MY"/>
        </a:p>
      </dgm:t>
    </dgm:pt>
    <dgm:pt modelId="{257DC1D0-27A6-4CF0-9726-EE0A6BEF0128}" type="sibTrans" cxnId="{E4FDC117-977D-4B6F-A584-1F5DD7317BCD}">
      <dgm:prSet/>
      <dgm:spPr/>
      <dgm:t>
        <a:bodyPr/>
        <a:lstStyle/>
        <a:p>
          <a:endParaRPr lang="en-MY"/>
        </a:p>
      </dgm:t>
    </dgm:pt>
    <dgm:pt modelId="{1D783406-97BC-42E9-9077-CFFDB700F848}">
      <dgm:prSet phldrT="[Text]" custT="1"/>
      <dgm:spPr>
        <a:ln>
          <a:solidFill>
            <a:schemeClr val="tx1"/>
          </a:solidFill>
        </a:ln>
      </dgm:spPr>
      <dgm:t>
        <a:bodyPr/>
        <a:lstStyle/>
        <a:p>
          <a:r>
            <a:rPr lang="en-MY" sz="2000" dirty="0">
              <a:solidFill>
                <a:schemeClr val="tx1">
                  <a:lumMod val="95000"/>
                  <a:lumOff val="5000"/>
                </a:schemeClr>
              </a:solidFill>
            </a:rPr>
            <a:t>symptoms and course of depression</a:t>
          </a:r>
        </a:p>
      </dgm:t>
    </dgm:pt>
    <dgm:pt modelId="{9C706DF2-5796-4904-A8CF-B74F49799BD2}" type="parTrans" cxnId="{ACF9A58C-71BD-4B1D-B0DF-BBB123C96249}">
      <dgm:prSet/>
      <dgm:spPr/>
      <dgm:t>
        <a:bodyPr/>
        <a:lstStyle/>
        <a:p>
          <a:endParaRPr lang="en-MY"/>
        </a:p>
      </dgm:t>
    </dgm:pt>
    <dgm:pt modelId="{4BF158E0-AB4F-465B-A8BC-E08B7DF57CCD}" type="sibTrans" cxnId="{ACF9A58C-71BD-4B1D-B0DF-BBB123C96249}">
      <dgm:prSet/>
      <dgm:spPr/>
      <dgm:t>
        <a:bodyPr/>
        <a:lstStyle/>
        <a:p>
          <a:endParaRPr lang="en-MY"/>
        </a:p>
      </dgm:t>
    </dgm:pt>
    <dgm:pt modelId="{4F6B8AD3-F48E-437D-85DD-5B3586E59ECF}">
      <dgm:prSet custT="1"/>
      <dgm:spPr>
        <a:ln>
          <a:solidFill>
            <a:schemeClr val="tx1"/>
          </a:solidFill>
        </a:ln>
      </dgm:spPr>
      <dgm:t>
        <a:bodyPr/>
        <a:lstStyle/>
        <a:p>
          <a:r>
            <a:rPr lang="en-MY" sz="2000" dirty="0" err="1">
              <a:solidFill>
                <a:schemeClr val="tx1">
                  <a:lumMod val="95000"/>
                  <a:lumOff val="5000"/>
                </a:schemeClr>
              </a:solidFill>
            </a:rPr>
            <a:t>biopsychosocial</a:t>
          </a:r>
          <a:r>
            <a:rPr lang="en-MY" sz="2000" dirty="0">
              <a:solidFill>
                <a:schemeClr val="tx1">
                  <a:lumMod val="95000"/>
                  <a:lumOff val="5000"/>
                </a:schemeClr>
              </a:solidFill>
            </a:rPr>
            <a:t> model of aetiology</a:t>
          </a:r>
        </a:p>
      </dgm:t>
    </dgm:pt>
    <dgm:pt modelId="{023CA4D8-DBBA-4DD9-806C-9B08C1DB3F4A}" type="parTrans" cxnId="{1E61E2F8-1F7D-48D0-BABF-B81890EEA95E}">
      <dgm:prSet/>
      <dgm:spPr/>
      <dgm:t>
        <a:bodyPr/>
        <a:lstStyle/>
        <a:p>
          <a:endParaRPr lang="en-MY"/>
        </a:p>
      </dgm:t>
    </dgm:pt>
    <dgm:pt modelId="{2E1D69D8-DA22-4A47-A673-1D5BC3BD7567}" type="sibTrans" cxnId="{1E61E2F8-1F7D-48D0-BABF-B81890EEA95E}">
      <dgm:prSet/>
      <dgm:spPr/>
      <dgm:t>
        <a:bodyPr/>
        <a:lstStyle/>
        <a:p>
          <a:endParaRPr lang="en-MY"/>
        </a:p>
      </dgm:t>
    </dgm:pt>
    <dgm:pt modelId="{7B1B9898-4C98-4B44-877F-219E69D0A814}">
      <dgm:prSet custT="1"/>
      <dgm:spPr>
        <a:ln>
          <a:solidFill>
            <a:schemeClr val="tx1"/>
          </a:solidFill>
        </a:ln>
      </dgm:spPr>
      <dgm:t>
        <a:bodyPr/>
        <a:lstStyle/>
        <a:p>
          <a:r>
            <a:rPr lang="en-MY" sz="2000" dirty="0">
              <a:solidFill>
                <a:schemeClr val="tx1">
                  <a:lumMod val="95000"/>
                  <a:lumOff val="5000"/>
                </a:schemeClr>
              </a:solidFill>
            </a:rPr>
            <a:t>pharmacotherapy for acute phase and maintenance</a:t>
          </a:r>
        </a:p>
      </dgm:t>
    </dgm:pt>
    <dgm:pt modelId="{D65C4EE8-E802-47EE-8945-167E7A41CBF0}" type="parTrans" cxnId="{61C2543D-F7A7-4B05-8AB3-F422AC5C295F}">
      <dgm:prSet/>
      <dgm:spPr/>
      <dgm:t>
        <a:bodyPr/>
        <a:lstStyle/>
        <a:p>
          <a:endParaRPr lang="en-MY"/>
        </a:p>
      </dgm:t>
    </dgm:pt>
    <dgm:pt modelId="{CF201E65-2A0C-432F-B897-8F8A4601049D}" type="sibTrans" cxnId="{61C2543D-F7A7-4B05-8AB3-F422AC5C295F}">
      <dgm:prSet/>
      <dgm:spPr/>
      <dgm:t>
        <a:bodyPr/>
        <a:lstStyle/>
        <a:p>
          <a:endParaRPr lang="en-MY"/>
        </a:p>
      </dgm:t>
    </dgm:pt>
    <dgm:pt modelId="{3760B2E7-0F61-4322-94D0-6AC23B428469}">
      <dgm:prSet custT="1"/>
      <dgm:spPr>
        <a:ln>
          <a:solidFill>
            <a:schemeClr val="tx1"/>
          </a:solidFill>
        </a:ln>
      </dgm:spPr>
      <dgm:t>
        <a:bodyPr/>
        <a:lstStyle/>
        <a:p>
          <a:r>
            <a:rPr lang="en-MY" sz="2000" dirty="0">
              <a:solidFill>
                <a:schemeClr val="tx1">
                  <a:lumMod val="95000"/>
                  <a:lumOff val="5000"/>
                </a:schemeClr>
              </a:solidFill>
            </a:rPr>
            <a:t>drug side effects and complications</a:t>
          </a:r>
        </a:p>
      </dgm:t>
    </dgm:pt>
    <dgm:pt modelId="{103791B1-8532-47F7-96FB-5BB4B3CD9DEA}" type="parTrans" cxnId="{ABCF85D9-F680-4D39-82E7-5F74F29AAF3D}">
      <dgm:prSet/>
      <dgm:spPr/>
      <dgm:t>
        <a:bodyPr/>
        <a:lstStyle/>
        <a:p>
          <a:endParaRPr lang="en-MY"/>
        </a:p>
      </dgm:t>
    </dgm:pt>
    <dgm:pt modelId="{701789A5-9A08-48A6-B3F3-9FC43FC1B86E}" type="sibTrans" cxnId="{ABCF85D9-F680-4D39-82E7-5F74F29AAF3D}">
      <dgm:prSet/>
      <dgm:spPr/>
      <dgm:t>
        <a:bodyPr/>
        <a:lstStyle/>
        <a:p>
          <a:endParaRPr lang="en-MY"/>
        </a:p>
      </dgm:t>
    </dgm:pt>
    <dgm:pt modelId="{16C90A60-37DD-4993-810C-DA13285EB119}">
      <dgm:prSet custT="1"/>
      <dgm:spPr>
        <a:ln>
          <a:solidFill>
            <a:schemeClr val="tx1"/>
          </a:solidFill>
        </a:ln>
      </dgm:spPr>
      <dgm:t>
        <a:bodyPr/>
        <a:lstStyle/>
        <a:p>
          <a:r>
            <a:rPr lang="en-MY" sz="2000" dirty="0">
              <a:solidFill>
                <a:schemeClr val="tx1">
                  <a:lumMod val="95000"/>
                  <a:lumOff val="5000"/>
                </a:schemeClr>
              </a:solidFill>
            </a:rPr>
            <a:t>importance of medication adherence </a:t>
          </a:r>
        </a:p>
      </dgm:t>
    </dgm:pt>
    <dgm:pt modelId="{152BC4E5-F545-4BE2-810A-17329635EAAD}" type="parTrans" cxnId="{F62A1C73-78D2-4364-9C76-854211A69F3E}">
      <dgm:prSet/>
      <dgm:spPr/>
      <dgm:t>
        <a:bodyPr/>
        <a:lstStyle/>
        <a:p>
          <a:endParaRPr lang="en-MY"/>
        </a:p>
      </dgm:t>
    </dgm:pt>
    <dgm:pt modelId="{8DBF8BD7-A549-4DBC-B1F4-879F913A55F0}" type="sibTrans" cxnId="{F62A1C73-78D2-4364-9C76-854211A69F3E}">
      <dgm:prSet/>
      <dgm:spPr/>
      <dgm:t>
        <a:bodyPr/>
        <a:lstStyle/>
        <a:p>
          <a:endParaRPr lang="en-MY"/>
        </a:p>
      </dgm:t>
    </dgm:pt>
    <dgm:pt modelId="{DF66FF41-83F1-44E8-BBDD-A9731252BC50}">
      <dgm:prSet custT="1"/>
      <dgm:spPr>
        <a:ln>
          <a:solidFill>
            <a:schemeClr val="tx1"/>
          </a:solidFill>
        </a:ln>
      </dgm:spPr>
      <dgm:t>
        <a:bodyPr/>
        <a:lstStyle/>
        <a:p>
          <a:r>
            <a:rPr lang="en-MY" sz="2000">
              <a:solidFill>
                <a:schemeClr val="tx1">
                  <a:lumMod val="95000"/>
                  <a:lumOff val="5000"/>
                </a:schemeClr>
              </a:solidFill>
            </a:rPr>
            <a:t>early signs of recurrence</a:t>
          </a:r>
          <a:endParaRPr lang="en-MY" sz="2000" dirty="0">
            <a:solidFill>
              <a:schemeClr val="tx1">
                <a:lumMod val="95000"/>
                <a:lumOff val="5000"/>
              </a:schemeClr>
            </a:solidFill>
          </a:endParaRPr>
        </a:p>
      </dgm:t>
    </dgm:pt>
    <dgm:pt modelId="{C75FBA30-6487-4D8A-9246-5A64083B55A8}" type="parTrans" cxnId="{2CA872EA-5AAA-425D-BBCF-F532CFC1F8A9}">
      <dgm:prSet/>
      <dgm:spPr/>
      <dgm:t>
        <a:bodyPr/>
        <a:lstStyle/>
        <a:p>
          <a:endParaRPr lang="en-MY"/>
        </a:p>
      </dgm:t>
    </dgm:pt>
    <dgm:pt modelId="{693DA499-BFF0-4DB6-B09D-77E166C5D43F}" type="sibTrans" cxnId="{2CA872EA-5AAA-425D-BBCF-F532CFC1F8A9}">
      <dgm:prSet/>
      <dgm:spPr/>
      <dgm:t>
        <a:bodyPr/>
        <a:lstStyle/>
        <a:p>
          <a:endParaRPr lang="en-MY"/>
        </a:p>
      </dgm:t>
    </dgm:pt>
    <dgm:pt modelId="{3090F081-B71D-4006-B777-5834DBBA3C5B}">
      <dgm:prSet custT="1"/>
      <dgm:spPr>
        <a:ln>
          <a:solidFill>
            <a:schemeClr val="tx1"/>
          </a:solidFill>
        </a:ln>
      </dgm:spPr>
      <dgm:t>
        <a:bodyPr/>
        <a:lstStyle/>
        <a:p>
          <a:r>
            <a:rPr lang="en-MY" sz="2000" dirty="0">
              <a:solidFill>
                <a:schemeClr val="tx1">
                  <a:lumMod val="95000"/>
                  <a:lumOff val="5000"/>
                </a:schemeClr>
              </a:solidFill>
            </a:rPr>
            <a:t>management of relapse and recurrence</a:t>
          </a:r>
        </a:p>
      </dgm:t>
    </dgm:pt>
    <dgm:pt modelId="{A1B32D8C-5E47-4BC6-9A06-95A447F0772B}" type="parTrans" cxnId="{6BB7ABEB-4639-46CE-ACD5-2E3A6417B8F4}">
      <dgm:prSet/>
      <dgm:spPr/>
      <dgm:t>
        <a:bodyPr/>
        <a:lstStyle/>
        <a:p>
          <a:endParaRPr lang="en-MY"/>
        </a:p>
      </dgm:t>
    </dgm:pt>
    <dgm:pt modelId="{B9A908D6-C916-4929-8BA1-4B69F541E3CE}" type="sibTrans" cxnId="{6BB7ABEB-4639-46CE-ACD5-2E3A6417B8F4}">
      <dgm:prSet/>
      <dgm:spPr/>
      <dgm:t>
        <a:bodyPr/>
        <a:lstStyle/>
        <a:p>
          <a:endParaRPr lang="en-MY"/>
        </a:p>
      </dgm:t>
    </dgm:pt>
    <dgm:pt modelId="{4FD94F07-5701-4F80-8543-1047D86D8C54}" type="pres">
      <dgm:prSet presAssocID="{60A5E182-A306-4681-983B-9B76AD637F14}" presName="diagram" presStyleCnt="0">
        <dgm:presLayoutVars>
          <dgm:chPref val="1"/>
          <dgm:dir/>
          <dgm:animOne val="branch"/>
          <dgm:animLvl val="lvl"/>
          <dgm:resizeHandles val="exact"/>
        </dgm:presLayoutVars>
      </dgm:prSet>
      <dgm:spPr/>
    </dgm:pt>
    <dgm:pt modelId="{36052223-76E9-4C4A-9F4F-903650988AE3}" type="pres">
      <dgm:prSet presAssocID="{31EB6ABB-B09F-406A-B807-09FDC0DEDD00}" presName="root1" presStyleCnt="0"/>
      <dgm:spPr/>
    </dgm:pt>
    <dgm:pt modelId="{6A3E0964-1205-4A09-A618-7E754296E00A}" type="pres">
      <dgm:prSet presAssocID="{31EB6ABB-B09F-406A-B807-09FDC0DEDD00}" presName="LevelOneTextNode" presStyleLbl="node0" presStyleIdx="0" presStyleCnt="1" custScaleX="165259" custScaleY="312356" custLinFactX="-74874" custLinFactNeighborX="-100000" custLinFactNeighborY="-10492">
        <dgm:presLayoutVars>
          <dgm:chPref val="3"/>
        </dgm:presLayoutVars>
      </dgm:prSet>
      <dgm:spPr/>
    </dgm:pt>
    <dgm:pt modelId="{E18E8EC8-89FC-4A7F-96E7-530A51E994C0}" type="pres">
      <dgm:prSet presAssocID="{31EB6ABB-B09F-406A-B807-09FDC0DEDD00}" presName="level2hierChild" presStyleCnt="0"/>
      <dgm:spPr/>
    </dgm:pt>
    <dgm:pt modelId="{440C4AC0-8A22-4BF0-997A-1C1FCA1B1F9F}" type="pres">
      <dgm:prSet presAssocID="{9C706DF2-5796-4904-A8CF-B74F49799BD2}" presName="conn2-1" presStyleLbl="parChTrans1D2" presStyleIdx="0" presStyleCnt="7"/>
      <dgm:spPr/>
    </dgm:pt>
    <dgm:pt modelId="{2F954AF2-E2E0-4B33-8D6E-AA07A4EA72A5}" type="pres">
      <dgm:prSet presAssocID="{9C706DF2-5796-4904-A8CF-B74F49799BD2}" presName="connTx" presStyleLbl="parChTrans1D2" presStyleIdx="0" presStyleCnt="7"/>
      <dgm:spPr/>
    </dgm:pt>
    <dgm:pt modelId="{0167A4C2-5464-427A-8826-BFDB74960F4E}" type="pres">
      <dgm:prSet presAssocID="{1D783406-97BC-42E9-9077-CFFDB700F848}" presName="root2" presStyleCnt="0"/>
      <dgm:spPr/>
    </dgm:pt>
    <dgm:pt modelId="{522F1B0A-6A5E-4FB8-8F31-96A8CA11CDB3}" type="pres">
      <dgm:prSet presAssocID="{1D783406-97BC-42E9-9077-CFFDB700F848}" presName="LevelTwoTextNode" presStyleLbl="node2" presStyleIdx="0" presStyleCnt="7" custScaleX="392915">
        <dgm:presLayoutVars>
          <dgm:chPref val="3"/>
        </dgm:presLayoutVars>
      </dgm:prSet>
      <dgm:spPr/>
    </dgm:pt>
    <dgm:pt modelId="{390F6574-B93B-476B-84B0-B05200AF734C}" type="pres">
      <dgm:prSet presAssocID="{1D783406-97BC-42E9-9077-CFFDB700F848}" presName="level3hierChild" presStyleCnt="0"/>
      <dgm:spPr/>
    </dgm:pt>
    <dgm:pt modelId="{3C552974-A4FD-49AD-B47D-32EA1BE17A3E}" type="pres">
      <dgm:prSet presAssocID="{023CA4D8-DBBA-4DD9-806C-9B08C1DB3F4A}" presName="conn2-1" presStyleLbl="parChTrans1D2" presStyleIdx="1" presStyleCnt="7"/>
      <dgm:spPr/>
    </dgm:pt>
    <dgm:pt modelId="{FCE5739B-1430-4CF3-8E14-FA36863E50F5}" type="pres">
      <dgm:prSet presAssocID="{023CA4D8-DBBA-4DD9-806C-9B08C1DB3F4A}" presName="connTx" presStyleLbl="parChTrans1D2" presStyleIdx="1" presStyleCnt="7"/>
      <dgm:spPr/>
    </dgm:pt>
    <dgm:pt modelId="{1E6EBAC3-B3AE-4BAE-B6CA-E2C43215ACC0}" type="pres">
      <dgm:prSet presAssocID="{4F6B8AD3-F48E-437D-85DD-5B3586E59ECF}" presName="root2" presStyleCnt="0"/>
      <dgm:spPr/>
    </dgm:pt>
    <dgm:pt modelId="{55A87CD2-9E07-4764-8E4F-D2004E34245A}" type="pres">
      <dgm:prSet presAssocID="{4F6B8AD3-F48E-437D-85DD-5B3586E59ECF}" presName="LevelTwoTextNode" presStyleLbl="node2" presStyleIdx="1" presStyleCnt="7" custScaleX="411350">
        <dgm:presLayoutVars>
          <dgm:chPref val="3"/>
        </dgm:presLayoutVars>
      </dgm:prSet>
      <dgm:spPr/>
    </dgm:pt>
    <dgm:pt modelId="{4F7B9450-8362-4F09-81C5-EAE2DAF533FB}" type="pres">
      <dgm:prSet presAssocID="{4F6B8AD3-F48E-437D-85DD-5B3586E59ECF}" presName="level3hierChild" presStyleCnt="0"/>
      <dgm:spPr/>
    </dgm:pt>
    <dgm:pt modelId="{043EF906-8C7D-4A39-A2FC-F99A4616F082}" type="pres">
      <dgm:prSet presAssocID="{D65C4EE8-E802-47EE-8945-167E7A41CBF0}" presName="conn2-1" presStyleLbl="parChTrans1D2" presStyleIdx="2" presStyleCnt="7"/>
      <dgm:spPr/>
    </dgm:pt>
    <dgm:pt modelId="{70C260BF-F617-4B01-A42F-1132A82AAEFB}" type="pres">
      <dgm:prSet presAssocID="{D65C4EE8-E802-47EE-8945-167E7A41CBF0}" presName="connTx" presStyleLbl="parChTrans1D2" presStyleIdx="2" presStyleCnt="7"/>
      <dgm:spPr/>
    </dgm:pt>
    <dgm:pt modelId="{E3BF4FCB-EA47-49D3-822C-06BB0D114B48}" type="pres">
      <dgm:prSet presAssocID="{7B1B9898-4C98-4B44-877F-219E69D0A814}" presName="root2" presStyleCnt="0"/>
      <dgm:spPr/>
    </dgm:pt>
    <dgm:pt modelId="{04829AF9-1539-4359-A155-9E3F8BA2DC52}" type="pres">
      <dgm:prSet presAssocID="{7B1B9898-4C98-4B44-877F-219E69D0A814}" presName="LevelTwoTextNode" presStyleLbl="node2" presStyleIdx="2" presStyleCnt="7" custScaleX="553980">
        <dgm:presLayoutVars>
          <dgm:chPref val="3"/>
        </dgm:presLayoutVars>
      </dgm:prSet>
      <dgm:spPr/>
    </dgm:pt>
    <dgm:pt modelId="{E032277A-D286-4424-A5D8-DE9520CD90AA}" type="pres">
      <dgm:prSet presAssocID="{7B1B9898-4C98-4B44-877F-219E69D0A814}" presName="level3hierChild" presStyleCnt="0"/>
      <dgm:spPr/>
    </dgm:pt>
    <dgm:pt modelId="{3DEC7687-C5C6-4037-8038-FADA36FD836E}" type="pres">
      <dgm:prSet presAssocID="{103791B1-8532-47F7-96FB-5BB4B3CD9DEA}" presName="conn2-1" presStyleLbl="parChTrans1D2" presStyleIdx="3" presStyleCnt="7"/>
      <dgm:spPr/>
    </dgm:pt>
    <dgm:pt modelId="{9911540C-55E1-48F9-9C0E-1CA29D47AF7A}" type="pres">
      <dgm:prSet presAssocID="{103791B1-8532-47F7-96FB-5BB4B3CD9DEA}" presName="connTx" presStyleLbl="parChTrans1D2" presStyleIdx="3" presStyleCnt="7"/>
      <dgm:spPr/>
    </dgm:pt>
    <dgm:pt modelId="{F1F6F584-50F0-468F-A06D-8E8BDFAED0B4}" type="pres">
      <dgm:prSet presAssocID="{3760B2E7-0F61-4322-94D0-6AC23B428469}" presName="root2" presStyleCnt="0"/>
      <dgm:spPr/>
    </dgm:pt>
    <dgm:pt modelId="{660BC5B8-ACD8-4CB7-92F4-0AD5ECBD839F}" type="pres">
      <dgm:prSet presAssocID="{3760B2E7-0F61-4322-94D0-6AC23B428469}" presName="LevelTwoTextNode" presStyleLbl="node2" presStyleIdx="3" presStyleCnt="7" custScaleX="472696">
        <dgm:presLayoutVars>
          <dgm:chPref val="3"/>
        </dgm:presLayoutVars>
      </dgm:prSet>
      <dgm:spPr/>
    </dgm:pt>
    <dgm:pt modelId="{8AB0A95C-9B4E-4C17-9F99-CA6F311F7C9A}" type="pres">
      <dgm:prSet presAssocID="{3760B2E7-0F61-4322-94D0-6AC23B428469}" presName="level3hierChild" presStyleCnt="0"/>
      <dgm:spPr/>
    </dgm:pt>
    <dgm:pt modelId="{2164B047-55C9-4FF0-9AAA-D714F9BE05C6}" type="pres">
      <dgm:prSet presAssocID="{152BC4E5-F545-4BE2-810A-17329635EAAD}" presName="conn2-1" presStyleLbl="parChTrans1D2" presStyleIdx="4" presStyleCnt="7"/>
      <dgm:spPr/>
    </dgm:pt>
    <dgm:pt modelId="{14AC8666-6BD4-43CD-B14C-E3D3D2F4FC24}" type="pres">
      <dgm:prSet presAssocID="{152BC4E5-F545-4BE2-810A-17329635EAAD}" presName="connTx" presStyleLbl="parChTrans1D2" presStyleIdx="4" presStyleCnt="7"/>
      <dgm:spPr/>
    </dgm:pt>
    <dgm:pt modelId="{AE240569-8807-416C-9D72-6728B78947C3}" type="pres">
      <dgm:prSet presAssocID="{16C90A60-37DD-4993-810C-DA13285EB119}" presName="root2" presStyleCnt="0"/>
      <dgm:spPr/>
    </dgm:pt>
    <dgm:pt modelId="{2198F146-755E-4863-83E3-7548728E54BF}" type="pres">
      <dgm:prSet presAssocID="{16C90A60-37DD-4993-810C-DA13285EB119}" presName="LevelTwoTextNode" presStyleLbl="node2" presStyleIdx="4" presStyleCnt="7" custScaleX="444813">
        <dgm:presLayoutVars>
          <dgm:chPref val="3"/>
        </dgm:presLayoutVars>
      </dgm:prSet>
      <dgm:spPr/>
    </dgm:pt>
    <dgm:pt modelId="{72536B39-A2C5-479A-8656-0E08FD3BDFCF}" type="pres">
      <dgm:prSet presAssocID="{16C90A60-37DD-4993-810C-DA13285EB119}" presName="level3hierChild" presStyleCnt="0"/>
      <dgm:spPr/>
    </dgm:pt>
    <dgm:pt modelId="{2E84D563-6960-47B0-A053-DA063325ABCA}" type="pres">
      <dgm:prSet presAssocID="{C75FBA30-6487-4D8A-9246-5A64083B55A8}" presName="conn2-1" presStyleLbl="parChTrans1D2" presStyleIdx="5" presStyleCnt="7"/>
      <dgm:spPr/>
    </dgm:pt>
    <dgm:pt modelId="{5FDEA261-B2E2-4928-9098-ADD4F5E61FDC}" type="pres">
      <dgm:prSet presAssocID="{C75FBA30-6487-4D8A-9246-5A64083B55A8}" presName="connTx" presStyleLbl="parChTrans1D2" presStyleIdx="5" presStyleCnt="7"/>
      <dgm:spPr/>
    </dgm:pt>
    <dgm:pt modelId="{B3A8E4F9-FD75-4726-AE36-262AB942F56E}" type="pres">
      <dgm:prSet presAssocID="{DF66FF41-83F1-44E8-BBDD-A9731252BC50}" presName="root2" presStyleCnt="0"/>
      <dgm:spPr/>
    </dgm:pt>
    <dgm:pt modelId="{B7DAF68F-8A23-4226-B472-F58F72B29D8B}" type="pres">
      <dgm:prSet presAssocID="{DF66FF41-83F1-44E8-BBDD-A9731252BC50}" presName="LevelTwoTextNode" presStyleLbl="node2" presStyleIdx="5" presStyleCnt="7" custScaleX="430745">
        <dgm:presLayoutVars>
          <dgm:chPref val="3"/>
        </dgm:presLayoutVars>
      </dgm:prSet>
      <dgm:spPr/>
    </dgm:pt>
    <dgm:pt modelId="{BD0B5728-3EB6-4340-93CD-19A2605ACAE7}" type="pres">
      <dgm:prSet presAssocID="{DF66FF41-83F1-44E8-BBDD-A9731252BC50}" presName="level3hierChild" presStyleCnt="0"/>
      <dgm:spPr/>
    </dgm:pt>
    <dgm:pt modelId="{EF3F0FF1-E46A-46BE-B84A-DB247EF1B95E}" type="pres">
      <dgm:prSet presAssocID="{A1B32D8C-5E47-4BC6-9A06-95A447F0772B}" presName="conn2-1" presStyleLbl="parChTrans1D2" presStyleIdx="6" presStyleCnt="7"/>
      <dgm:spPr/>
    </dgm:pt>
    <dgm:pt modelId="{AE7E60B0-AC1B-4186-8C48-32927DD004C3}" type="pres">
      <dgm:prSet presAssocID="{A1B32D8C-5E47-4BC6-9A06-95A447F0772B}" presName="connTx" presStyleLbl="parChTrans1D2" presStyleIdx="6" presStyleCnt="7"/>
      <dgm:spPr/>
    </dgm:pt>
    <dgm:pt modelId="{014B279C-8C65-46CF-B80B-94E028FE25A0}" type="pres">
      <dgm:prSet presAssocID="{3090F081-B71D-4006-B777-5834DBBA3C5B}" presName="root2" presStyleCnt="0"/>
      <dgm:spPr/>
    </dgm:pt>
    <dgm:pt modelId="{76E35BC3-060C-41D8-A858-CE06FE6B98FC}" type="pres">
      <dgm:prSet presAssocID="{3090F081-B71D-4006-B777-5834DBBA3C5B}" presName="LevelTwoTextNode" presStyleLbl="node2" presStyleIdx="6" presStyleCnt="7" custScaleX="462423">
        <dgm:presLayoutVars>
          <dgm:chPref val="3"/>
        </dgm:presLayoutVars>
      </dgm:prSet>
      <dgm:spPr/>
    </dgm:pt>
    <dgm:pt modelId="{05C5FBDC-E9D9-4813-B926-3CB11436FF36}" type="pres">
      <dgm:prSet presAssocID="{3090F081-B71D-4006-B777-5834DBBA3C5B}" presName="level3hierChild" presStyleCnt="0"/>
      <dgm:spPr/>
    </dgm:pt>
  </dgm:ptLst>
  <dgm:cxnLst>
    <dgm:cxn modelId="{E4FDC117-977D-4B6F-A584-1F5DD7317BCD}" srcId="{60A5E182-A306-4681-983B-9B76AD637F14}" destId="{31EB6ABB-B09F-406A-B807-09FDC0DEDD00}" srcOrd="0" destOrd="0" parTransId="{8A3464D4-A3F9-4E7B-A1BF-B5DD2E3A8D85}" sibTransId="{257DC1D0-27A6-4CF0-9726-EE0A6BEF0128}"/>
    <dgm:cxn modelId="{EFC47726-7A1F-4A4A-A980-286F383BB998}" type="presOf" srcId="{60A5E182-A306-4681-983B-9B76AD637F14}" destId="{4FD94F07-5701-4F80-8543-1047D86D8C54}" srcOrd="0" destOrd="0" presId="urn:microsoft.com/office/officeart/2005/8/layout/hierarchy2"/>
    <dgm:cxn modelId="{651C0438-F096-4097-81AD-6718421A007A}" type="presOf" srcId="{1D783406-97BC-42E9-9077-CFFDB700F848}" destId="{522F1B0A-6A5E-4FB8-8F31-96A8CA11CDB3}" srcOrd="0" destOrd="0" presId="urn:microsoft.com/office/officeart/2005/8/layout/hierarchy2"/>
    <dgm:cxn modelId="{AD858339-E6A7-4B94-8A5F-82E27577AEBD}" type="presOf" srcId="{9C706DF2-5796-4904-A8CF-B74F49799BD2}" destId="{440C4AC0-8A22-4BF0-997A-1C1FCA1B1F9F}" srcOrd="0" destOrd="0" presId="urn:microsoft.com/office/officeart/2005/8/layout/hierarchy2"/>
    <dgm:cxn modelId="{ECF0DD3B-508E-4BCB-8A99-3E90B9DA70C2}" type="presOf" srcId="{7B1B9898-4C98-4B44-877F-219E69D0A814}" destId="{04829AF9-1539-4359-A155-9E3F8BA2DC52}" srcOrd="0" destOrd="0" presId="urn:microsoft.com/office/officeart/2005/8/layout/hierarchy2"/>
    <dgm:cxn modelId="{61C2543D-F7A7-4B05-8AB3-F422AC5C295F}" srcId="{31EB6ABB-B09F-406A-B807-09FDC0DEDD00}" destId="{7B1B9898-4C98-4B44-877F-219E69D0A814}" srcOrd="2" destOrd="0" parTransId="{D65C4EE8-E802-47EE-8945-167E7A41CBF0}" sibTransId="{CF201E65-2A0C-432F-B897-8F8A4601049D}"/>
    <dgm:cxn modelId="{8697953F-C63D-46C6-90F2-A5E74D040058}" type="presOf" srcId="{023CA4D8-DBBA-4DD9-806C-9B08C1DB3F4A}" destId="{FCE5739B-1430-4CF3-8E14-FA36863E50F5}" srcOrd="1" destOrd="0" presId="urn:microsoft.com/office/officeart/2005/8/layout/hierarchy2"/>
    <dgm:cxn modelId="{6509C45B-8227-4542-9202-3AA680AD3356}" type="presOf" srcId="{9C706DF2-5796-4904-A8CF-B74F49799BD2}" destId="{2F954AF2-E2E0-4B33-8D6E-AA07A4EA72A5}" srcOrd="1" destOrd="0" presId="urn:microsoft.com/office/officeart/2005/8/layout/hierarchy2"/>
    <dgm:cxn modelId="{B9C77C66-A7F5-40AF-8BA1-0A975AEDD13A}" type="presOf" srcId="{16C90A60-37DD-4993-810C-DA13285EB119}" destId="{2198F146-755E-4863-83E3-7548728E54BF}" srcOrd="0" destOrd="0" presId="urn:microsoft.com/office/officeart/2005/8/layout/hierarchy2"/>
    <dgm:cxn modelId="{9F2D1F52-D607-4C88-A372-6A263379A59F}" type="presOf" srcId="{C75FBA30-6487-4D8A-9246-5A64083B55A8}" destId="{2E84D563-6960-47B0-A053-DA063325ABCA}" srcOrd="0" destOrd="0" presId="urn:microsoft.com/office/officeart/2005/8/layout/hierarchy2"/>
    <dgm:cxn modelId="{F62A1C73-78D2-4364-9C76-854211A69F3E}" srcId="{31EB6ABB-B09F-406A-B807-09FDC0DEDD00}" destId="{16C90A60-37DD-4993-810C-DA13285EB119}" srcOrd="4" destOrd="0" parTransId="{152BC4E5-F545-4BE2-810A-17329635EAAD}" sibTransId="{8DBF8BD7-A549-4DBC-B1F4-879F913A55F0}"/>
    <dgm:cxn modelId="{72B41254-4600-4166-A583-25354038C095}" type="presOf" srcId="{D65C4EE8-E802-47EE-8945-167E7A41CBF0}" destId="{70C260BF-F617-4B01-A42F-1132A82AAEFB}" srcOrd="1" destOrd="0" presId="urn:microsoft.com/office/officeart/2005/8/layout/hierarchy2"/>
    <dgm:cxn modelId="{C5F84F81-E88B-4BCA-A14E-C7CF4AAF5134}" type="presOf" srcId="{103791B1-8532-47F7-96FB-5BB4B3CD9DEA}" destId="{9911540C-55E1-48F9-9C0E-1CA29D47AF7A}" srcOrd="1" destOrd="0" presId="urn:microsoft.com/office/officeart/2005/8/layout/hierarchy2"/>
    <dgm:cxn modelId="{5280AF86-94B4-4A7A-BED3-DF3A5C698DB0}" type="presOf" srcId="{152BC4E5-F545-4BE2-810A-17329635EAAD}" destId="{14AC8666-6BD4-43CD-B14C-E3D3D2F4FC24}" srcOrd="1" destOrd="0" presId="urn:microsoft.com/office/officeart/2005/8/layout/hierarchy2"/>
    <dgm:cxn modelId="{ACF9A58C-71BD-4B1D-B0DF-BBB123C96249}" srcId="{31EB6ABB-B09F-406A-B807-09FDC0DEDD00}" destId="{1D783406-97BC-42E9-9077-CFFDB700F848}" srcOrd="0" destOrd="0" parTransId="{9C706DF2-5796-4904-A8CF-B74F49799BD2}" sibTransId="{4BF158E0-AB4F-465B-A8BC-E08B7DF57CCD}"/>
    <dgm:cxn modelId="{E99C6392-98E9-4F15-89D2-34E271098D7C}" type="presOf" srcId="{D65C4EE8-E802-47EE-8945-167E7A41CBF0}" destId="{043EF906-8C7D-4A39-A2FC-F99A4616F082}" srcOrd="0" destOrd="0" presId="urn:microsoft.com/office/officeart/2005/8/layout/hierarchy2"/>
    <dgm:cxn modelId="{DB983798-4261-4103-9606-FB593B2B9599}" type="presOf" srcId="{3760B2E7-0F61-4322-94D0-6AC23B428469}" destId="{660BC5B8-ACD8-4CB7-92F4-0AD5ECBD839F}" srcOrd="0" destOrd="0" presId="urn:microsoft.com/office/officeart/2005/8/layout/hierarchy2"/>
    <dgm:cxn modelId="{627C7198-6C5E-4709-A088-61450623DF96}" type="presOf" srcId="{023CA4D8-DBBA-4DD9-806C-9B08C1DB3F4A}" destId="{3C552974-A4FD-49AD-B47D-32EA1BE17A3E}" srcOrd="0" destOrd="0" presId="urn:microsoft.com/office/officeart/2005/8/layout/hierarchy2"/>
    <dgm:cxn modelId="{0D52C5A3-BC27-4786-9218-EE7C2D7784DF}" type="presOf" srcId="{103791B1-8532-47F7-96FB-5BB4B3CD9DEA}" destId="{3DEC7687-C5C6-4037-8038-FADA36FD836E}" srcOrd="0" destOrd="0" presId="urn:microsoft.com/office/officeart/2005/8/layout/hierarchy2"/>
    <dgm:cxn modelId="{079F7FA6-7D51-4AA4-8455-665C7E4C6A68}" type="presOf" srcId="{A1B32D8C-5E47-4BC6-9A06-95A447F0772B}" destId="{AE7E60B0-AC1B-4186-8C48-32927DD004C3}" srcOrd="1" destOrd="0" presId="urn:microsoft.com/office/officeart/2005/8/layout/hierarchy2"/>
    <dgm:cxn modelId="{95ACEEAB-710D-4B4A-AB0A-0DD9F299FD82}" type="presOf" srcId="{A1B32D8C-5E47-4BC6-9A06-95A447F0772B}" destId="{EF3F0FF1-E46A-46BE-B84A-DB247EF1B95E}" srcOrd="0" destOrd="0" presId="urn:microsoft.com/office/officeart/2005/8/layout/hierarchy2"/>
    <dgm:cxn modelId="{76243EAC-5407-4617-86F5-82255E8DA81E}" type="presOf" srcId="{4F6B8AD3-F48E-437D-85DD-5B3586E59ECF}" destId="{55A87CD2-9E07-4764-8E4F-D2004E34245A}" srcOrd="0" destOrd="0" presId="urn:microsoft.com/office/officeart/2005/8/layout/hierarchy2"/>
    <dgm:cxn modelId="{8B46B3AC-4B5D-4973-B077-0FC8B0B66958}" type="presOf" srcId="{DF66FF41-83F1-44E8-BBDD-A9731252BC50}" destId="{B7DAF68F-8A23-4226-B472-F58F72B29D8B}" srcOrd="0" destOrd="0" presId="urn:microsoft.com/office/officeart/2005/8/layout/hierarchy2"/>
    <dgm:cxn modelId="{9146B6B0-7B89-41C2-B9C6-6F32C8366BA3}" type="presOf" srcId="{152BC4E5-F545-4BE2-810A-17329635EAAD}" destId="{2164B047-55C9-4FF0-9AAA-D714F9BE05C6}" srcOrd="0" destOrd="0" presId="urn:microsoft.com/office/officeart/2005/8/layout/hierarchy2"/>
    <dgm:cxn modelId="{ABCF85D9-F680-4D39-82E7-5F74F29AAF3D}" srcId="{31EB6ABB-B09F-406A-B807-09FDC0DEDD00}" destId="{3760B2E7-0F61-4322-94D0-6AC23B428469}" srcOrd="3" destOrd="0" parTransId="{103791B1-8532-47F7-96FB-5BB4B3CD9DEA}" sibTransId="{701789A5-9A08-48A6-B3F3-9FC43FC1B86E}"/>
    <dgm:cxn modelId="{2CA872EA-5AAA-425D-BBCF-F532CFC1F8A9}" srcId="{31EB6ABB-B09F-406A-B807-09FDC0DEDD00}" destId="{DF66FF41-83F1-44E8-BBDD-A9731252BC50}" srcOrd="5" destOrd="0" parTransId="{C75FBA30-6487-4D8A-9246-5A64083B55A8}" sibTransId="{693DA499-BFF0-4DB6-B09D-77E166C5D43F}"/>
    <dgm:cxn modelId="{6BB7ABEB-4639-46CE-ACD5-2E3A6417B8F4}" srcId="{31EB6ABB-B09F-406A-B807-09FDC0DEDD00}" destId="{3090F081-B71D-4006-B777-5834DBBA3C5B}" srcOrd="6" destOrd="0" parTransId="{A1B32D8C-5E47-4BC6-9A06-95A447F0772B}" sibTransId="{B9A908D6-C916-4929-8BA1-4B69F541E3CE}"/>
    <dgm:cxn modelId="{BC3D7FEC-6CB6-4BBB-94DB-5A018E9E079E}" type="presOf" srcId="{C75FBA30-6487-4D8A-9246-5A64083B55A8}" destId="{5FDEA261-B2E2-4928-9098-ADD4F5E61FDC}" srcOrd="1" destOrd="0" presId="urn:microsoft.com/office/officeart/2005/8/layout/hierarchy2"/>
    <dgm:cxn modelId="{93CC88F3-5766-458C-BDAE-4496750796D2}" type="presOf" srcId="{3090F081-B71D-4006-B777-5834DBBA3C5B}" destId="{76E35BC3-060C-41D8-A858-CE06FE6B98FC}" srcOrd="0" destOrd="0" presId="urn:microsoft.com/office/officeart/2005/8/layout/hierarchy2"/>
    <dgm:cxn modelId="{1E61E2F8-1F7D-48D0-BABF-B81890EEA95E}" srcId="{31EB6ABB-B09F-406A-B807-09FDC0DEDD00}" destId="{4F6B8AD3-F48E-437D-85DD-5B3586E59ECF}" srcOrd="1" destOrd="0" parTransId="{023CA4D8-DBBA-4DD9-806C-9B08C1DB3F4A}" sibTransId="{2E1D69D8-DA22-4A47-A673-1D5BC3BD7567}"/>
    <dgm:cxn modelId="{726A4DFB-FC0F-4AA3-9754-05A54B0BE4C3}" type="presOf" srcId="{31EB6ABB-B09F-406A-B807-09FDC0DEDD00}" destId="{6A3E0964-1205-4A09-A618-7E754296E00A}" srcOrd="0" destOrd="0" presId="urn:microsoft.com/office/officeart/2005/8/layout/hierarchy2"/>
    <dgm:cxn modelId="{0C6C71CA-EF19-43E6-B056-1426200A50D6}" type="presParOf" srcId="{4FD94F07-5701-4F80-8543-1047D86D8C54}" destId="{36052223-76E9-4C4A-9F4F-903650988AE3}" srcOrd="0" destOrd="0" presId="urn:microsoft.com/office/officeart/2005/8/layout/hierarchy2"/>
    <dgm:cxn modelId="{937C2194-74CA-4264-84C3-5B12B50C9396}" type="presParOf" srcId="{36052223-76E9-4C4A-9F4F-903650988AE3}" destId="{6A3E0964-1205-4A09-A618-7E754296E00A}" srcOrd="0" destOrd="0" presId="urn:microsoft.com/office/officeart/2005/8/layout/hierarchy2"/>
    <dgm:cxn modelId="{4174B8BB-6D34-47F4-B149-45D79863FB6E}" type="presParOf" srcId="{36052223-76E9-4C4A-9F4F-903650988AE3}" destId="{E18E8EC8-89FC-4A7F-96E7-530A51E994C0}" srcOrd="1" destOrd="0" presId="urn:microsoft.com/office/officeart/2005/8/layout/hierarchy2"/>
    <dgm:cxn modelId="{A86161FD-C67F-4E9D-A70F-6946AADB99EF}" type="presParOf" srcId="{E18E8EC8-89FC-4A7F-96E7-530A51E994C0}" destId="{440C4AC0-8A22-4BF0-997A-1C1FCA1B1F9F}" srcOrd="0" destOrd="0" presId="urn:microsoft.com/office/officeart/2005/8/layout/hierarchy2"/>
    <dgm:cxn modelId="{E9777665-AF2F-46C0-9752-13CBA70EABDA}" type="presParOf" srcId="{440C4AC0-8A22-4BF0-997A-1C1FCA1B1F9F}" destId="{2F954AF2-E2E0-4B33-8D6E-AA07A4EA72A5}" srcOrd="0" destOrd="0" presId="urn:microsoft.com/office/officeart/2005/8/layout/hierarchy2"/>
    <dgm:cxn modelId="{0866C1EE-48E9-4216-BEBA-71A147862CD6}" type="presParOf" srcId="{E18E8EC8-89FC-4A7F-96E7-530A51E994C0}" destId="{0167A4C2-5464-427A-8826-BFDB74960F4E}" srcOrd="1" destOrd="0" presId="urn:microsoft.com/office/officeart/2005/8/layout/hierarchy2"/>
    <dgm:cxn modelId="{C810B8CC-F769-4BBA-B1AE-631779AC73F5}" type="presParOf" srcId="{0167A4C2-5464-427A-8826-BFDB74960F4E}" destId="{522F1B0A-6A5E-4FB8-8F31-96A8CA11CDB3}" srcOrd="0" destOrd="0" presId="urn:microsoft.com/office/officeart/2005/8/layout/hierarchy2"/>
    <dgm:cxn modelId="{DA79D740-5FD0-4EC8-B9F6-C891F0962B2A}" type="presParOf" srcId="{0167A4C2-5464-427A-8826-BFDB74960F4E}" destId="{390F6574-B93B-476B-84B0-B05200AF734C}" srcOrd="1" destOrd="0" presId="urn:microsoft.com/office/officeart/2005/8/layout/hierarchy2"/>
    <dgm:cxn modelId="{44C7D53B-66F0-47DB-AEE1-2B0F924305D3}" type="presParOf" srcId="{E18E8EC8-89FC-4A7F-96E7-530A51E994C0}" destId="{3C552974-A4FD-49AD-B47D-32EA1BE17A3E}" srcOrd="2" destOrd="0" presId="urn:microsoft.com/office/officeart/2005/8/layout/hierarchy2"/>
    <dgm:cxn modelId="{1770C964-300E-4C7B-83E8-BB3FECFCDEB3}" type="presParOf" srcId="{3C552974-A4FD-49AD-B47D-32EA1BE17A3E}" destId="{FCE5739B-1430-4CF3-8E14-FA36863E50F5}" srcOrd="0" destOrd="0" presId="urn:microsoft.com/office/officeart/2005/8/layout/hierarchy2"/>
    <dgm:cxn modelId="{C55275AE-FA08-4BEA-81E8-F36F0DEC25AC}" type="presParOf" srcId="{E18E8EC8-89FC-4A7F-96E7-530A51E994C0}" destId="{1E6EBAC3-B3AE-4BAE-B6CA-E2C43215ACC0}" srcOrd="3" destOrd="0" presId="urn:microsoft.com/office/officeart/2005/8/layout/hierarchy2"/>
    <dgm:cxn modelId="{26D7CCF2-ACF9-4D78-A484-0D6CA8CCC7F5}" type="presParOf" srcId="{1E6EBAC3-B3AE-4BAE-B6CA-E2C43215ACC0}" destId="{55A87CD2-9E07-4764-8E4F-D2004E34245A}" srcOrd="0" destOrd="0" presId="urn:microsoft.com/office/officeart/2005/8/layout/hierarchy2"/>
    <dgm:cxn modelId="{AD940EDA-B15E-4182-9BDC-1CB23636769C}" type="presParOf" srcId="{1E6EBAC3-B3AE-4BAE-B6CA-E2C43215ACC0}" destId="{4F7B9450-8362-4F09-81C5-EAE2DAF533FB}" srcOrd="1" destOrd="0" presId="urn:microsoft.com/office/officeart/2005/8/layout/hierarchy2"/>
    <dgm:cxn modelId="{036F3DA0-4E46-4B4C-BA9D-0486976FB887}" type="presParOf" srcId="{E18E8EC8-89FC-4A7F-96E7-530A51E994C0}" destId="{043EF906-8C7D-4A39-A2FC-F99A4616F082}" srcOrd="4" destOrd="0" presId="urn:microsoft.com/office/officeart/2005/8/layout/hierarchy2"/>
    <dgm:cxn modelId="{CD136B67-7C0B-4E55-A2AE-9D33700EE9ED}" type="presParOf" srcId="{043EF906-8C7D-4A39-A2FC-F99A4616F082}" destId="{70C260BF-F617-4B01-A42F-1132A82AAEFB}" srcOrd="0" destOrd="0" presId="urn:microsoft.com/office/officeart/2005/8/layout/hierarchy2"/>
    <dgm:cxn modelId="{F9252E45-D2E2-4AB8-BE46-0F8F7D206D56}" type="presParOf" srcId="{E18E8EC8-89FC-4A7F-96E7-530A51E994C0}" destId="{E3BF4FCB-EA47-49D3-822C-06BB0D114B48}" srcOrd="5" destOrd="0" presId="urn:microsoft.com/office/officeart/2005/8/layout/hierarchy2"/>
    <dgm:cxn modelId="{5964DF07-EF96-4B3C-A08F-31A05D4E67B4}" type="presParOf" srcId="{E3BF4FCB-EA47-49D3-822C-06BB0D114B48}" destId="{04829AF9-1539-4359-A155-9E3F8BA2DC52}" srcOrd="0" destOrd="0" presId="urn:microsoft.com/office/officeart/2005/8/layout/hierarchy2"/>
    <dgm:cxn modelId="{C38CDAB6-5324-40DE-BC3F-7B5FF1B534AE}" type="presParOf" srcId="{E3BF4FCB-EA47-49D3-822C-06BB0D114B48}" destId="{E032277A-D286-4424-A5D8-DE9520CD90AA}" srcOrd="1" destOrd="0" presId="urn:microsoft.com/office/officeart/2005/8/layout/hierarchy2"/>
    <dgm:cxn modelId="{07F3DF92-0690-4419-BDE7-DBEC4FC0FC85}" type="presParOf" srcId="{E18E8EC8-89FC-4A7F-96E7-530A51E994C0}" destId="{3DEC7687-C5C6-4037-8038-FADA36FD836E}" srcOrd="6" destOrd="0" presId="urn:microsoft.com/office/officeart/2005/8/layout/hierarchy2"/>
    <dgm:cxn modelId="{2A1FEDCA-C7E3-4E00-BB04-CEC7D01562B0}" type="presParOf" srcId="{3DEC7687-C5C6-4037-8038-FADA36FD836E}" destId="{9911540C-55E1-48F9-9C0E-1CA29D47AF7A}" srcOrd="0" destOrd="0" presId="urn:microsoft.com/office/officeart/2005/8/layout/hierarchy2"/>
    <dgm:cxn modelId="{D60234E3-9717-4A7A-8263-180AD38FF77C}" type="presParOf" srcId="{E18E8EC8-89FC-4A7F-96E7-530A51E994C0}" destId="{F1F6F584-50F0-468F-A06D-8E8BDFAED0B4}" srcOrd="7" destOrd="0" presId="urn:microsoft.com/office/officeart/2005/8/layout/hierarchy2"/>
    <dgm:cxn modelId="{C6CB98D1-5995-4967-B394-6C8013559140}" type="presParOf" srcId="{F1F6F584-50F0-468F-A06D-8E8BDFAED0B4}" destId="{660BC5B8-ACD8-4CB7-92F4-0AD5ECBD839F}" srcOrd="0" destOrd="0" presId="urn:microsoft.com/office/officeart/2005/8/layout/hierarchy2"/>
    <dgm:cxn modelId="{00C0862B-308C-43D5-8951-96980180C001}" type="presParOf" srcId="{F1F6F584-50F0-468F-A06D-8E8BDFAED0B4}" destId="{8AB0A95C-9B4E-4C17-9F99-CA6F311F7C9A}" srcOrd="1" destOrd="0" presId="urn:microsoft.com/office/officeart/2005/8/layout/hierarchy2"/>
    <dgm:cxn modelId="{2C58C82E-E856-4B84-A065-DAC6D96068D5}" type="presParOf" srcId="{E18E8EC8-89FC-4A7F-96E7-530A51E994C0}" destId="{2164B047-55C9-4FF0-9AAA-D714F9BE05C6}" srcOrd="8" destOrd="0" presId="urn:microsoft.com/office/officeart/2005/8/layout/hierarchy2"/>
    <dgm:cxn modelId="{84EB5BBB-4FD2-4BDE-89CC-FE4F0DF865EF}" type="presParOf" srcId="{2164B047-55C9-4FF0-9AAA-D714F9BE05C6}" destId="{14AC8666-6BD4-43CD-B14C-E3D3D2F4FC24}" srcOrd="0" destOrd="0" presId="urn:microsoft.com/office/officeart/2005/8/layout/hierarchy2"/>
    <dgm:cxn modelId="{E1F5FED8-72B3-44B0-924C-EDEA16AFD800}" type="presParOf" srcId="{E18E8EC8-89FC-4A7F-96E7-530A51E994C0}" destId="{AE240569-8807-416C-9D72-6728B78947C3}" srcOrd="9" destOrd="0" presId="urn:microsoft.com/office/officeart/2005/8/layout/hierarchy2"/>
    <dgm:cxn modelId="{062C74B7-4D2E-405C-97ED-C9C43630FB8F}" type="presParOf" srcId="{AE240569-8807-416C-9D72-6728B78947C3}" destId="{2198F146-755E-4863-83E3-7548728E54BF}" srcOrd="0" destOrd="0" presId="urn:microsoft.com/office/officeart/2005/8/layout/hierarchy2"/>
    <dgm:cxn modelId="{80106D71-B24D-424E-BB9A-75231AA7E914}" type="presParOf" srcId="{AE240569-8807-416C-9D72-6728B78947C3}" destId="{72536B39-A2C5-479A-8656-0E08FD3BDFCF}" srcOrd="1" destOrd="0" presId="urn:microsoft.com/office/officeart/2005/8/layout/hierarchy2"/>
    <dgm:cxn modelId="{9242F708-EB2A-4DB3-8378-2534D09424FD}" type="presParOf" srcId="{E18E8EC8-89FC-4A7F-96E7-530A51E994C0}" destId="{2E84D563-6960-47B0-A053-DA063325ABCA}" srcOrd="10" destOrd="0" presId="urn:microsoft.com/office/officeart/2005/8/layout/hierarchy2"/>
    <dgm:cxn modelId="{75EA8A95-C967-49AD-8356-97E30D609218}" type="presParOf" srcId="{2E84D563-6960-47B0-A053-DA063325ABCA}" destId="{5FDEA261-B2E2-4928-9098-ADD4F5E61FDC}" srcOrd="0" destOrd="0" presId="urn:microsoft.com/office/officeart/2005/8/layout/hierarchy2"/>
    <dgm:cxn modelId="{FE871561-2B28-4BD9-B1FA-4F1A3DDF1FE0}" type="presParOf" srcId="{E18E8EC8-89FC-4A7F-96E7-530A51E994C0}" destId="{B3A8E4F9-FD75-4726-AE36-262AB942F56E}" srcOrd="11" destOrd="0" presId="urn:microsoft.com/office/officeart/2005/8/layout/hierarchy2"/>
    <dgm:cxn modelId="{BC8A2835-8605-4908-96AB-AFE8823212B5}" type="presParOf" srcId="{B3A8E4F9-FD75-4726-AE36-262AB942F56E}" destId="{B7DAF68F-8A23-4226-B472-F58F72B29D8B}" srcOrd="0" destOrd="0" presId="urn:microsoft.com/office/officeart/2005/8/layout/hierarchy2"/>
    <dgm:cxn modelId="{DA0AFE00-DABF-425E-B54C-A47EF6631604}" type="presParOf" srcId="{B3A8E4F9-FD75-4726-AE36-262AB942F56E}" destId="{BD0B5728-3EB6-4340-93CD-19A2605ACAE7}" srcOrd="1" destOrd="0" presId="urn:microsoft.com/office/officeart/2005/8/layout/hierarchy2"/>
    <dgm:cxn modelId="{E39DEAE6-024D-41FD-A163-EF9C217E5D1D}" type="presParOf" srcId="{E18E8EC8-89FC-4A7F-96E7-530A51E994C0}" destId="{EF3F0FF1-E46A-46BE-B84A-DB247EF1B95E}" srcOrd="12" destOrd="0" presId="urn:microsoft.com/office/officeart/2005/8/layout/hierarchy2"/>
    <dgm:cxn modelId="{07441C0B-FABD-4861-B52B-4D62247073E1}" type="presParOf" srcId="{EF3F0FF1-E46A-46BE-B84A-DB247EF1B95E}" destId="{AE7E60B0-AC1B-4186-8C48-32927DD004C3}" srcOrd="0" destOrd="0" presId="urn:microsoft.com/office/officeart/2005/8/layout/hierarchy2"/>
    <dgm:cxn modelId="{1AC8B06C-FE78-462D-802C-A929E4B99D4E}" type="presParOf" srcId="{E18E8EC8-89FC-4A7F-96E7-530A51E994C0}" destId="{014B279C-8C65-46CF-B80B-94E028FE25A0}" srcOrd="13" destOrd="0" presId="urn:microsoft.com/office/officeart/2005/8/layout/hierarchy2"/>
    <dgm:cxn modelId="{98CC01C0-6668-413B-9902-0E4FB19900C1}" type="presParOf" srcId="{014B279C-8C65-46CF-B80B-94E028FE25A0}" destId="{76E35BC3-060C-41D8-A858-CE06FE6B98FC}" srcOrd="0" destOrd="0" presId="urn:microsoft.com/office/officeart/2005/8/layout/hierarchy2"/>
    <dgm:cxn modelId="{A724EBF8-C3DF-4CB4-946A-47BFDEECF34F}" type="presParOf" srcId="{014B279C-8C65-46CF-B80B-94E028FE25A0}" destId="{05C5FBDC-E9D9-4813-B926-3CB11436FF3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9AD1E3-7FA1-4C5D-94B8-BEA2E2A66927}" type="doc">
      <dgm:prSet loTypeId="urn:microsoft.com/office/officeart/2005/8/layout/hList1" loCatId="list" qsTypeId="urn:microsoft.com/office/officeart/2005/8/quickstyle/3d1" qsCatId="3D" csTypeId="urn:microsoft.com/office/officeart/2005/8/colors/accent4_4" csCatId="accent4" phldr="1"/>
      <dgm:spPr/>
      <dgm:t>
        <a:bodyPr/>
        <a:lstStyle/>
        <a:p>
          <a:endParaRPr lang="en-MY"/>
        </a:p>
      </dgm:t>
    </dgm:pt>
    <dgm:pt modelId="{5D22F6B0-C7B7-4D4B-B497-30D9AC0B347D}">
      <dgm:prSet phldrT="[Text]"/>
      <dgm:spPr/>
      <dgm:t>
        <a:bodyPr/>
        <a:lstStyle/>
        <a:p>
          <a:r>
            <a:rPr lang="en-MY" dirty="0">
              <a:solidFill>
                <a:schemeClr val="tx1">
                  <a:lumMod val="95000"/>
                  <a:lumOff val="5000"/>
                </a:schemeClr>
              </a:solidFill>
            </a:rPr>
            <a:t>RCT </a:t>
          </a:r>
          <a:r>
            <a:rPr lang="en-MY" baseline="30000" dirty="0" err="1">
              <a:solidFill>
                <a:schemeClr val="tx1">
                  <a:lumMod val="95000"/>
                  <a:lumOff val="5000"/>
                </a:schemeClr>
              </a:solidFill>
            </a:rPr>
            <a:t>Stangier</a:t>
          </a:r>
          <a:r>
            <a:rPr lang="en-MY" baseline="30000" dirty="0">
              <a:solidFill>
                <a:schemeClr val="tx1">
                  <a:lumMod val="95000"/>
                  <a:lumOff val="5000"/>
                </a:schemeClr>
              </a:solidFill>
            </a:rPr>
            <a:t> U et al., 2013, level 1</a:t>
          </a:r>
          <a:r>
            <a:rPr lang="en-US" dirty="0">
              <a:solidFill>
                <a:schemeClr val="tx1">
                  <a:lumMod val="95000"/>
                  <a:lumOff val="5000"/>
                </a:schemeClr>
              </a:solidFill>
            </a:rPr>
            <a:t> </a:t>
          </a:r>
          <a:endParaRPr lang="en-MY" dirty="0">
            <a:solidFill>
              <a:schemeClr val="tx1">
                <a:lumMod val="95000"/>
                <a:lumOff val="5000"/>
              </a:schemeClr>
            </a:solidFill>
          </a:endParaRPr>
        </a:p>
      </dgm:t>
    </dgm:pt>
    <dgm:pt modelId="{9081468D-6591-41A8-A7DC-E727929FEE19}" type="parTrans" cxnId="{AC12749C-88D0-447D-9372-37C8E372217C}">
      <dgm:prSet/>
      <dgm:spPr/>
      <dgm:t>
        <a:bodyPr/>
        <a:lstStyle/>
        <a:p>
          <a:endParaRPr lang="en-MY"/>
        </a:p>
      </dgm:t>
    </dgm:pt>
    <dgm:pt modelId="{299A70FE-CD21-499B-8856-5E2DB9D72953}" type="sibTrans" cxnId="{AC12749C-88D0-447D-9372-37C8E372217C}">
      <dgm:prSet/>
      <dgm:spPr/>
      <dgm:t>
        <a:bodyPr/>
        <a:lstStyle/>
        <a:p>
          <a:endParaRPr lang="en-MY"/>
        </a:p>
      </dgm:t>
    </dgm:pt>
    <dgm:pt modelId="{9CA9A37B-7E58-4CEB-B592-BB1F898249F7}">
      <dgm:prSet phldrT="[Text]" custT="1"/>
      <dgm:spPr/>
      <dgm:t>
        <a:bodyPr/>
        <a:lstStyle/>
        <a:p>
          <a:r>
            <a:rPr lang="en-US" sz="2000" dirty="0"/>
            <a:t>In patients with &lt;5 episodes MDD</a:t>
          </a:r>
          <a:endParaRPr lang="en-MY" sz="2000" dirty="0"/>
        </a:p>
      </dgm:t>
    </dgm:pt>
    <dgm:pt modelId="{4C3286E7-8F35-4C73-AA0C-6976D05A4E0F}" type="parTrans" cxnId="{596A088D-8CF5-47C2-9E2E-1BC65EEC14ED}">
      <dgm:prSet/>
      <dgm:spPr/>
      <dgm:t>
        <a:bodyPr/>
        <a:lstStyle/>
        <a:p>
          <a:endParaRPr lang="en-MY"/>
        </a:p>
      </dgm:t>
    </dgm:pt>
    <dgm:pt modelId="{D65F380E-0717-45F9-92C8-0E3291088610}" type="sibTrans" cxnId="{596A088D-8CF5-47C2-9E2E-1BC65EEC14ED}">
      <dgm:prSet/>
      <dgm:spPr/>
      <dgm:t>
        <a:bodyPr/>
        <a:lstStyle/>
        <a:p>
          <a:endParaRPr lang="en-MY"/>
        </a:p>
      </dgm:t>
    </dgm:pt>
    <dgm:pt modelId="{C8649AD2-E5B6-4543-AE51-E9D5BF452C31}">
      <dgm:prSet phldrT="[Text]"/>
      <dgm:spPr>
        <a:solidFill>
          <a:schemeClr val="accent2"/>
        </a:solidFill>
        <a:ln w="28575"/>
      </dgm:spPr>
      <dgm:t>
        <a:bodyPr/>
        <a:lstStyle/>
        <a:p>
          <a:r>
            <a:rPr lang="en-MY" dirty="0">
              <a:solidFill>
                <a:schemeClr val="tx1">
                  <a:lumMod val="95000"/>
                  <a:lumOff val="5000"/>
                </a:schemeClr>
              </a:solidFill>
            </a:rPr>
            <a:t>Result</a:t>
          </a:r>
        </a:p>
      </dgm:t>
    </dgm:pt>
    <dgm:pt modelId="{BBE50D07-E051-44C6-82A0-6888FA824E8F}" type="parTrans" cxnId="{52440554-DFE2-4C48-9A39-82A8FC680537}">
      <dgm:prSet/>
      <dgm:spPr/>
      <dgm:t>
        <a:bodyPr/>
        <a:lstStyle/>
        <a:p>
          <a:endParaRPr lang="en-MY"/>
        </a:p>
      </dgm:t>
    </dgm:pt>
    <dgm:pt modelId="{F60108D8-A4DD-4725-9DC4-396CE4E3C0D9}" type="sibTrans" cxnId="{52440554-DFE2-4C48-9A39-82A8FC680537}">
      <dgm:prSet/>
      <dgm:spPr/>
      <dgm:t>
        <a:bodyPr/>
        <a:lstStyle/>
        <a:p>
          <a:endParaRPr lang="en-MY"/>
        </a:p>
      </dgm:t>
    </dgm:pt>
    <dgm:pt modelId="{7736F45C-1ABC-477D-8618-92B0872ECDA2}">
      <dgm:prSet phldrT="[Text]"/>
      <dgm:spPr/>
      <dgm:t>
        <a:bodyPr/>
        <a:lstStyle/>
        <a:p>
          <a:r>
            <a:rPr lang="en-US" dirty="0"/>
            <a:t>no difference between </a:t>
          </a:r>
          <a:r>
            <a:rPr lang="en-US" dirty="0" err="1"/>
            <a:t>manualised</a:t>
          </a:r>
          <a:r>
            <a:rPr lang="en-US" dirty="0"/>
            <a:t> </a:t>
          </a:r>
          <a:r>
            <a:rPr lang="en-US" dirty="0" err="1"/>
            <a:t>psychoeducation</a:t>
          </a:r>
          <a:r>
            <a:rPr lang="en-US" dirty="0"/>
            <a:t> as an adjunct to antidepressant in preventing relapse than maintenance cognitive </a:t>
          </a:r>
          <a:r>
            <a:rPr lang="en-US" dirty="0" err="1"/>
            <a:t>behavioural</a:t>
          </a:r>
          <a:r>
            <a:rPr lang="en-US" dirty="0"/>
            <a:t> therapy (CBT).</a:t>
          </a:r>
          <a:r>
            <a:rPr lang="en-MY" baseline="30000" dirty="0"/>
            <a:t> </a:t>
          </a:r>
          <a:endParaRPr lang="en-MY" dirty="0"/>
        </a:p>
      </dgm:t>
    </dgm:pt>
    <dgm:pt modelId="{899B849B-942E-449F-9CD4-174ED5159251}" type="parTrans" cxnId="{507F3C3D-14BF-44E6-8698-102B8CD79CB4}">
      <dgm:prSet/>
      <dgm:spPr/>
      <dgm:t>
        <a:bodyPr/>
        <a:lstStyle/>
        <a:p>
          <a:endParaRPr lang="en-MY"/>
        </a:p>
      </dgm:t>
    </dgm:pt>
    <dgm:pt modelId="{8741767A-6F34-49F1-A394-D7D8B6A864FF}" type="sibTrans" cxnId="{507F3C3D-14BF-44E6-8698-102B8CD79CB4}">
      <dgm:prSet/>
      <dgm:spPr/>
      <dgm:t>
        <a:bodyPr/>
        <a:lstStyle/>
        <a:p>
          <a:endParaRPr lang="en-MY"/>
        </a:p>
      </dgm:t>
    </dgm:pt>
    <dgm:pt modelId="{C164CFF7-B8D8-4A03-AFD0-A31ACF8A98CB}">
      <dgm:prSet phldrT="[Text]"/>
      <dgm:spPr/>
      <dgm:t>
        <a:bodyPr/>
        <a:lstStyle/>
        <a:p>
          <a:r>
            <a:rPr lang="en-US" dirty="0" err="1"/>
            <a:t>manualised</a:t>
          </a:r>
          <a:r>
            <a:rPr lang="en-US" dirty="0"/>
            <a:t> </a:t>
          </a:r>
          <a:r>
            <a:rPr lang="en-US" dirty="0" err="1"/>
            <a:t>psychoeducation</a:t>
          </a:r>
          <a:r>
            <a:rPr lang="en-US" dirty="0"/>
            <a:t> is significantly less effective than maintenance CBT as an adjunct to antidepressant in preventing relapse.</a:t>
          </a:r>
          <a:endParaRPr lang="en-MY" dirty="0"/>
        </a:p>
      </dgm:t>
    </dgm:pt>
    <dgm:pt modelId="{A37DC49A-CD8A-4F30-8204-27CE5581546E}" type="parTrans" cxnId="{E02C2F32-E42F-46E1-B10D-E92583889CBB}">
      <dgm:prSet/>
      <dgm:spPr/>
      <dgm:t>
        <a:bodyPr/>
        <a:lstStyle/>
        <a:p>
          <a:endParaRPr lang="en-MY"/>
        </a:p>
      </dgm:t>
    </dgm:pt>
    <dgm:pt modelId="{BFF790D4-47E9-41B2-AFDF-411B99E71739}" type="sibTrans" cxnId="{E02C2F32-E42F-46E1-B10D-E92583889CBB}">
      <dgm:prSet/>
      <dgm:spPr/>
      <dgm:t>
        <a:bodyPr/>
        <a:lstStyle/>
        <a:p>
          <a:endParaRPr lang="en-MY"/>
        </a:p>
      </dgm:t>
    </dgm:pt>
    <dgm:pt modelId="{D9F8BEBB-7C89-4341-B7E3-5399406E742B}">
      <dgm:prSet phldrT="[Text]" custT="1"/>
      <dgm:spPr/>
      <dgm:t>
        <a:bodyPr/>
        <a:lstStyle/>
        <a:p>
          <a:r>
            <a:rPr lang="en-US" sz="2000" dirty="0"/>
            <a:t>in those with ≥5 previous major depressive episodes</a:t>
          </a:r>
          <a:endParaRPr lang="en-MY" sz="2000" dirty="0"/>
        </a:p>
      </dgm:t>
    </dgm:pt>
    <dgm:pt modelId="{696F4780-D21E-45DC-91F8-9443AC7501CC}" type="parTrans" cxnId="{859D8764-F229-4340-8E08-7A4AEA974D3B}">
      <dgm:prSet/>
      <dgm:spPr/>
      <dgm:t>
        <a:bodyPr/>
        <a:lstStyle/>
        <a:p>
          <a:endParaRPr lang="en-MY"/>
        </a:p>
      </dgm:t>
    </dgm:pt>
    <dgm:pt modelId="{08C56AD5-0FCB-4CD1-9F74-3B75891348AA}" type="sibTrans" cxnId="{859D8764-F229-4340-8E08-7A4AEA974D3B}">
      <dgm:prSet/>
      <dgm:spPr/>
      <dgm:t>
        <a:bodyPr/>
        <a:lstStyle/>
        <a:p>
          <a:endParaRPr lang="en-MY"/>
        </a:p>
      </dgm:t>
    </dgm:pt>
    <dgm:pt modelId="{C6AA6717-0250-4912-9072-F29E5C509587}">
      <dgm:prSet phldrT="[Text]" custT="1"/>
      <dgm:spPr/>
      <dgm:t>
        <a:bodyPr/>
        <a:lstStyle/>
        <a:p>
          <a:endParaRPr lang="en-MY" sz="2000" dirty="0"/>
        </a:p>
      </dgm:t>
    </dgm:pt>
    <dgm:pt modelId="{DCA600A6-41C3-4B12-B7A5-585FFC78ACFD}" type="parTrans" cxnId="{FD3EB1F5-129E-41E9-B798-BF185F552D3A}">
      <dgm:prSet/>
      <dgm:spPr/>
      <dgm:t>
        <a:bodyPr/>
        <a:lstStyle/>
        <a:p>
          <a:endParaRPr lang="en-MY"/>
        </a:p>
      </dgm:t>
    </dgm:pt>
    <dgm:pt modelId="{2047711F-9F68-4DDF-BD4A-1D09BDCEF9C4}" type="sibTrans" cxnId="{FD3EB1F5-129E-41E9-B798-BF185F552D3A}">
      <dgm:prSet/>
      <dgm:spPr/>
      <dgm:t>
        <a:bodyPr/>
        <a:lstStyle/>
        <a:p>
          <a:endParaRPr lang="en-MY"/>
        </a:p>
      </dgm:t>
    </dgm:pt>
    <dgm:pt modelId="{BE93F131-CFA0-47A0-A8CB-23853C10DE03}">
      <dgm:prSet phldrT="[Text]" custT="1"/>
      <dgm:spPr/>
      <dgm:t>
        <a:bodyPr/>
        <a:lstStyle/>
        <a:p>
          <a:endParaRPr lang="en-MY" sz="2000" dirty="0"/>
        </a:p>
      </dgm:t>
    </dgm:pt>
    <dgm:pt modelId="{279D254B-58E0-4918-862B-A9CA77060A89}" type="parTrans" cxnId="{232C6E6F-3FED-44B2-97F9-275AEAC866E7}">
      <dgm:prSet/>
      <dgm:spPr/>
      <dgm:t>
        <a:bodyPr/>
        <a:lstStyle/>
        <a:p>
          <a:endParaRPr lang="en-MY"/>
        </a:p>
      </dgm:t>
    </dgm:pt>
    <dgm:pt modelId="{F63A8FA6-2306-4BBC-A0F8-8C8ADF2EEA37}" type="sibTrans" cxnId="{232C6E6F-3FED-44B2-97F9-275AEAC866E7}">
      <dgm:prSet/>
      <dgm:spPr/>
      <dgm:t>
        <a:bodyPr/>
        <a:lstStyle/>
        <a:p>
          <a:endParaRPr lang="en-MY"/>
        </a:p>
      </dgm:t>
    </dgm:pt>
    <dgm:pt modelId="{44B16BA3-17F1-4808-878F-5F08434FC299}">
      <dgm:prSet phldrT="[Text]"/>
      <dgm:spPr/>
      <dgm:t>
        <a:bodyPr/>
        <a:lstStyle/>
        <a:p>
          <a:endParaRPr lang="en-MY" dirty="0"/>
        </a:p>
      </dgm:t>
    </dgm:pt>
    <dgm:pt modelId="{B0BA71F9-69E5-423C-AA96-CF1CE12C06B1}" type="parTrans" cxnId="{E40BA72B-CFAF-4789-91EB-0F400EDEDC4E}">
      <dgm:prSet/>
      <dgm:spPr/>
      <dgm:t>
        <a:bodyPr/>
        <a:lstStyle/>
        <a:p>
          <a:endParaRPr lang="en-MY"/>
        </a:p>
      </dgm:t>
    </dgm:pt>
    <dgm:pt modelId="{5156800D-EB60-451D-BAD1-B93072169553}" type="sibTrans" cxnId="{E40BA72B-CFAF-4789-91EB-0F400EDEDC4E}">
      <dgm:prSet/>
      <dgm:spPr/>
      <dgm:t>
        <a:bodyPr/>
        <a:lstStyle/>
        <a:p>
          <a:endParaRPr lang="en-MY"/>
        </a:p>
      </dgm:t>
    </dgm:pt>
    <dgm:pt modelId="{AD5067B4-79A1-408D-A3D0-078FD34934E7}" type="pres">
      <dgm:prSet presAssocID="{2A9AD1E3-7FA1-4C5D-94B8-BEA2E2A66927}" presName="Name0" presStyleCnt="0">
        <dgm:presLayoutVars>
          <dgm:dir/>
          <dgm:animLvl val="lvl"/>
          <dgm:resizeHandles val="exact"/>
        </dgm:presLayoutVars>
      </dgm:prSet>
      <dgm:spPr/>
    </dgm:pt>
    <dgm:pt modelId="{18F3B9BF-C8DB-4FD1-963D-E41F2C684C85}" type="pres">
      <dgm:prSet presAssocID="{5D22F6B0-C7B7-4D4B-B497-30D9AC0B347D}" presName="composite" presStyleCnt="0"/>
      <dgm:spPr/>
    </dgm:pt>
    <dgm:pt modelId="{CA032A04-47BA-4EFD-919F-272F4B9A841E}" type="pres">
      <dgm:prSet presAssocID="{5D22F6B0-C7B7-4D4B-B497-30D9AC0B347D}" presName="parTx" presStyleLbl="alignNode1" presStyleIdx="0" presStyleCnt="2">
        <dgm:presLayoutVars>
          <dgm:chMax val="0"/>
          <dgm:chPref val="0"/>
          <dgm:bulletEnabled val="1"/>
        </dgm:presLayoutVars>
      </dgm:prSet>
      <dgm:spPr/>
    </dgm:pt>
    <dgm:pt modelId="{184E337A-A439-4A0A-B5B6-B5A0B02D55B5}" type="pres">
      <dgm:prSet presAssocID="{5D22F6B0-C7B7-4D4B-B497-30D9AC0B347D}" presName="desTx" presStyleLbl="alignAccFollowNode1" presStyleIdx="0" presStyleCnt="2" custLinFactNeighborX="-178" custLinFactNeighborY="633">
        <dgm:presLayoutVars>
          <dgm:bulletEnabled val="1"/>
        </dgm:presLayoutVars>
      </dgm:prSet>
      <dgm:spPr/>
    </dgm:pt>
    <dgm:pt modelId="{9A05B0D0-AF2E-4D2A-8C53-EDE62EC0C86C}" type="pres">
      <dgm:prSet presAssocID="{299A70FE-CD21-499B-8856-5E2DB9D72953}" presName="space" presStyleCnt="0"/>
      <dgm:spPr/>
    </dgm:pt>
    <dgm:pt modelId="{F3C14E79-BEEC-4EB6-81E2-180BDC609CDA}" type="pres">
      <dgm:prSet presAssocID="{C8649AD2-E5B6-4543-AE51-E9D5BF452C31}" presName="composite" presStyleCnt="0"/>
      <dgm:spPr/>
    </dgm:pt>
    <dgm:pt modelId="{18E1CFB2-54D7-46A1-8A07-316B32091E9C}" type="pres">
      <dgm:prSet presAssocID="{C8649AD2-E5B6-4543-AE51-E9D5BF452C31}" presName="parTx" presStyleLbl="alignNode1" presStyleIdx="1" presStyleCnt="2" custScaleX="184187">
        <dgm:presLayoutVars>
          <dgm:chMax val="0"/>
          <dgm:chPref val="0"/>
          <dgm:bulletEnabled val="1"/>
        </dgm:presLayoutVars>
      </dgm:prSet>
      <dgm:spPr/>
    </dgm:pt>
    <dgm:pt modelId="{642A26E0-0027-4572-8910-3C6CB93B22B2}" type="pres">
      <dgm:prSet presAssocID="{C8649AD2-E5B6-4543-AE51-E9D5BF452C31}" presName="desTx" presStyleLbl="alignAccFollowNode1" presStyleIdx="1" presStyleCnt="2" custScaleX="181606" custLinFactNeighborX="-1081" custLinFactNeighborY="256">
        <dgm:presLayoutVars>
          <dgm:bulletEnabled val="1"/>
        </dgm:presLayoutVars>
      </dgm:prSet>
      <dgm:spPr/>
    </dgm:pt>
  </dgm:ptLst>
  <dgm:cxnLst>
    <dgm:cxn modelId="{64BB2D03-7B17-4C36-B8A2-A1A203457656}" type="presOf" srcId="{C8649AD2-E5B6-4543-AE51-E9D5BF452C31}" destId="{18E1CFB2-54D7-46A1-8A07-316B32091E9C}" srcOrd="0" destOrd="0" presId="urn:microsoft.com/office/officeart/2005/8/layout/hList1"/>
    <dgm:cxn modelId="{E40BA72B-CFAF-4789-91EB-0F400EDEDC4E}" srcId="{C8649AD2-E5B6-4543-AE51-E9D5BF452C31}" destId="{44B16BA3-17F1-4808-878F-5F08434FC299}" srcOrd="1" destOrd="0" parTransId="{B0BA71F9-69E5-423C-AA96-CF1CE12C06B1}" sibTransId="{5156800D-EB60-451D-BAD1-B93072169553}"/>
    <dgm:cxn modelId="{E02C2F32-E42F-46E1-B10D-E92583889CBB}" srcId="{C8649AD2-E5B6-4543-AE51-E9D5BF452C31}" destId="{C164CFF7-B8D8-4A03-AFD0-A31ACF8A98CB}" srcOrd="2" destOrd="0" parTransId="{A37DC49A-CD8A-4F30-8204-27CE5581546E}" sibTransId="{BFF790D4-47E9-41B2-AFDF-411B99E71739}"/>
    <dgm:cxn modelId="{FF963139-9885-40E3-811A-9708BEA9E98F}" type="presOf" srcId="{BE93F131-CFA0-47A0-A8CB-23853C10DE03}" destId="{184E337A-A439-4A0A-B5B6-B5A0B02D55B5}" srcOrd="0" destOrd="2" presId="urn:microsoft.com/office/officeart/2005/8/layout/hList1"/>
    <dgm:cxn modelId="{E64F2C3A-FA27-430B-93C0-AB5A2AC5DBCF}" type="presOf" srcId="{C6AA6717-0250-4912-9072-F29E5C509587}" destId="{184E337A-A439-4A0A-B5B6-B5A0B02D55B5}" srcOrd="0" destOrd="1" presId="urn:microsoft.com/office/officeart/2005/8/layout/hList1"/>
    <dgm:cxn modelId="{507F3C3D-14BF-44E6-8698-102B8CD79CB4}" srcId="{C8649AD2-E5B6-4543-AE51-E9D5BF452C31}" destId="{7736F45C-1ABC-477D-8618-92B0872ECDA2}" srcOrd="0" destOrd="0" parTransId="{899B849B-942E-449F-9CD4-174ED5159251}" sibTransId="{8741767A-6F34-49F1-A394-D7D8B6A864FF}"/>
    <dgm:cxn modelId="{859D8764-F229-4340-8E08-7A4AEA974D3B}" srcId="{5D22F6B0-C7B7-4D4B-B497-30D9AC0B347D}" destId="{D9F8BEBB-7C89-4341-B7E3-5399406E742B}" srcOrd="3" destOrd="0" parTransId="{696F4780-D21E-45DC-91F8-9443AC7501CC}" sibTransId="{08C56AD5-0FCB-4CD1-9F74-3B75891348AA}"/>
    <dgm:cxn modelId="{1E8F5965-ECF6-4D1A-843F-397E50B0132D}" type="presOf" srcId="{9CA9A37B-7E58-4CEB-B592-BB1F898249F7}" destId="{184E337A-A439-4A0A-B5B6-B5A0B02D55B5}" srcOrd="0" destOrd="0" presId="urn:microsoft.com/office/officeart/2005/8/layout/hList1"/>
    <dgm:cxn modelId="{011EA36C-A00D-4649-A2BE-BBF86F65F818}" type="presOf" srcId="{2A9AD1E3-7FA1-4C5D-94B8-BEA2E2A66927}" destId="{AD5067B4-79A1-408D-A3D0-078FD34934E7}" srcOrd="0" destOrd="0" presId="urn:microsoft.com/office/officeart/2005/8/layout/hList1"/>
    <dgm:cxn modelId="{232C6E6F-3FED-44B2-97F9-275AEAC866E7}" srcId="{5D22F6B0-C7B7-4D4B-B497-30D9AC0B347D}" destId="{BE93F131-CFA0-47A0-A8CB-23853C10DE03}" srcOrd="2" destOrd="0" parTransId="{279D254B-58E0-4918-862B-A9CA77060A89}" sibTransId="{F63A8FA6-2306-4BBC-A0F8-8C8ADF2EEA37}"/>
    <dgm:cxn modelId="{52440554-DFE2-4C48-9A39-82A8FC680537}" srcId="{2A9AD1E3-7FA1-4C5D-94B8-BEA2E2A66927}" destId="{C8649AD2-E5B6-4543-AE51-E9D5BF452C31}" srcOrd="1" destOrd="0" parTransId="{BBE50D07-E051-44C6-82A0-6888FA824E8F}" sibTransId="{F60108D8-A4DD-4725-9DC4-396CE4E3C0D9}"/>
    <dgm:cxn modelId="{5A6FBF7A-3EBA-49AC-BC91-6AFAA489BEFC}" type="presOf" srcId="{5D22F6B0-C7B7-4D4B-B497-30D9AC0B347D}" destId="{CA032A04-47BA-4EFD-919F-272F4B9A841E}" srcOrd="0" destOrd="0" presId="urn:microsoft.com/office/officeart/2005/8/layout/hList1"/>
    <dgm:cxn modelId="{596A088D-8CF5-47C2-9E2E-1BC65EEC14ED}" srcId="{5D22F6B0-C7B7-4D4B-B497-30D9AC0B347D}" destId="{9CA9A37B-7E58-4CEB-B592-BB1F898249F7}" srcOrd="0" destOrd="0" parTransId="{4C3286E7-8F35-4C73-AA0C-6976D05A4E0F}" sibTransId="{D65F380E-0717-45F9-92C8-0E3291088610}"/>
    <dgm:cxn modelId="{5392D58D-B89C-45D7-B448-4ECE9616DE2C}" type="presOf" srcId="{C164CFF7-B8D8-4A03-AFD0-A31ACF8A98CB}" destId="{642A26E0-0027-4572-8910-3C6CB93B22B2}" srcOrd="0" destOrd="2" presId="urn:microsoft.com/office/officeart/2005/8/layout/hList1"/>
    <dgm:cxn modelId="{1F613493-8AF2-4A7E-8157-3AAC8F78C81B}" type="presOf" srcId="{44B16BA3-17F1-4808-878F-5F08434FC299}" destId="{642A26E0-0027-4572-8910-3C6CB93B22B2}" srcOrd="0" destOrd="1" presId="urn:microsoft.com/office/officeart/2005/8/layout/hList1"/>
    <dgm:cxn modelId="{AC12749C-88D0-447D-9372-37C8E372217C}" srcId="{2A9AD1E3-7FA1-4C5D-94B8-BEA2E2A66927}" destId="{5D22F6B0-C7B7-4D4B-B497-30D9AC0B347D}" srcOrd="0" destOrd="0" parTransId="{9081468D-6591-41A8-A7DC-E727929FEE19}" sibTransId="{299A70FE-CD21-499B-8856-5E2DB9D72953}"/>
    <dgm:cxn modelId="{5F65309F-F777-40A3-9B4E-A5A32E12ED38}" type="presOf" srcId="{7736F45C-1ABC-477D-8618-92B0872ECDA2}" destId="{642A26E0-0027-4572-8910-3C6CB93B22B2}" srcOrd="0" destOrd="0" presId="urn:microsoft.com/office/officeart/2005/8/layout/hList1"/>
    <dgm:cxn modelId="{74CE36B9-11E1-4BA5-99C7-A7CE557A025F}" type="presOf" srcId="{D9F8BEBB-7C89-4341-B7E3-5399406E742B}" destId="{184E337A-A439-4A0A-B5B6-B5A0B02D55B5}" srcOrd="0" destOrd="3" presId="urn:microsoft.com/office/officeart/2005/8/layout/hList1"/>
    <dgm:cxn modelId="{FD3EB1F5-129E-41E9-B798-BF185F552D3A}" srcId="{5D22F6B0-C7B7-4D4B-B497-30D9AC0B347D}" destId="{C6AA6717-0250-4912-9072-F29E5C509587}" srcOrd="1" destOrd="0" parTransId="{DCA600A6-41C3-4B12-B7A5-585FFC78ACFD}" sibTransId="{2047711F-9F68-4DDF-BD4A-1D09BDCEF9C4}"/>
    <dgm:cxn modelId="{CA67515A-141B-46F1-8990-5C6E01956126}" type="presParOf" srcId="{AD5067B4-79A1-408D-A3D0-078FD34934E7}" destId="{18F3B9BF-C8DB-4FD1-963D-E41F2C684C85}" srcOrd="0" destOrd="0" presId="urn:microsoft.com/office/officeart/2005/8/layout/hList1"/>
    <dgm:cxn modelId="{4332E2AC-AA38-424C-B9E1-7AE7356CB6FB}" type="presParOf" srcId="{18F3B9BF-C8DB-4FD1-963D-E41F2C684C85}" destId="{CA032A04-47BA-4EFD-919F-272F4B9A841E}" srcOrd="0" destOrd="0" presId="urn:microsoft.com/office/officeart/2005/8/layout/hList1"/>
    <dgm:cxn modelId="{CF6AC579-DF0C-46F2-866B-83F961B97D23}" type="presParOf" srcId="{18F3B9BF-C8DB-4FD1-963D-E41F2C684C85}" destId="{184E337A-A439-4A0A-B5B6-B5A0B02D55B5}" srcOrd="1" destOrd="0" presId="urn:microsoft.com/office/officeart/2005/8/layout/hList1"/>
    <dgm:cxn modelId="{7A247670-A7BC-49B7-945B-54711B8DEC4F}" type="presParOf" srcId="{AD5067B4-79A1-408D-A3D0-078FD34934E7}" destId="{9A05B0D0-AF2E-4D2A-8C53-EDE62EC0C86C}" srcOrd="1" destOrd="0" presId="urn:microsoft.com/office/officeart/2005/8/layout/hList1"/>
    <dgm:cxn modelId="{C41CD629-0D26-4EDD-B193-B7425E555A90}" type="presParOf" srcId="{AD5067B4-79A1-408D-A3D0-078FD34934E7}" destId="{F3C14E79-BEEC-4EB6-81E2-180BDC609CDA}" srcOrd="2" destOrd="0" presId="urn:microsoft.com/office/officeart/2005/8/layout/hList1"/>
    <dgm:cxn modelId="{6D0ACFF1-D4EB-4CA5-91CE-FE335F4608E5}" type="presParOf" srcId="{F3C14E79-BEEC-4EB6-81E2-180BDC609CDA}" destId="{18E1CFB2-54D7-46A1-8A07-316B32091E9C}" srcOrd="0" destOrd="0" presId="urn:microsoft.com/office/officeart/2005/8/layout/hList1"/>
    <dgm:cxn modelId="{A1ACE29F-6A65-4C2B-8626-13348D15E7EE}" type="presParOf" srcId="{F3C14E79-BEEC-4EB6-81E2-180BDC609CDA}" destId="{642A26E0-0027-4572-8910-3C6CB93B22B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E0964-1205-4A09-A618-7E754296E00A}">
      <dsp:nvSpPr>
        <dsp:cNvPr id="0" name=""/>
        <dsp:cNvSpPr/>
      </dsp:nvSpPr>
      <dsp:spPr>
        <a:xfrm>
          <a:off x="0" y="1326798"/>
          <a:ext cx="1914285" cy="1809095"/>
        </a:xfrm>
        <a:prstGeom prst="roundRect">
          <a:avLst>
            <a:gd name="adj" fmla="val 10000"/>
          </a:avLst>
        </a:prstGeom>
        <a:solidFill>
          <a:schemeClr val="accent2">
            <a:hueOff val="0"/>
            <a:satOff val="0"/>
            <a:lumOff val="0"/>
            <a:alphaOff val="0"/>
          </a:schemeClr>
        </a:solidFill>
        <a:ln w="3810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err="1">
              <a:solidFill>
                <a:schemeClr val="tx1">
                  <a:lumMod val="95000"/>
                  <a:lumOff val="5000"/>
                </a:schemeClr>
              </a:solidFill>
            </a:rPr>
            <a:t>Psychoeducation</a:t>
          </a:r>
          <a:r>
            <a:rPr lang="en-MY" sz="2000" kern="1200" dirty="0">
              <a:solidFill>
                <a:schemeClr val="tx1">
                  <a:lumMod val="95000"/>
                  <a:lumOff val="5000"/>
                </a:schemeClr>
              </a:solidFill>
            </a:rPr>
            <a:t> is given by delivering information on</a:t>
          </a:r>
        </a:p>
      </dsp:txBody>
      <dsp:txXfrm>
        <a:off x="52987" y="1379785"/>
        <a:ext cx="1808311" cy="1703121"/>
      </dsp:txXfrm>
    </dsp:sp>
    <dsp:sp modelId="{440C4AC0-8A22-4BF0-997A-1C1FCA1B1F9F}">
      <dsp:nvSpPr>
        <dsp:cNvPr id="0" name=""/>
        <dsp:cNvSpPr/>
      </dsp:nvSpPr>
      <dsp:spPr>
        <a:xfrm rot="18216009">
          <a:off x="1394876" y="1251278"/>
          <a:ext cx="2326028" cy="22741"/>
        </a:xfrm>
        <a:custGeom>
          <a:avLst/>
          <a:gdLst/>
          <a:ahLst/>
          <a:cxnLst/>
          <a:rect l="0" t="0" r="0" b="0"/>
          <a:pathLst>
            <a:path>
              <a:moveTo>
                <a:pt x="0" y="11370"/>
              </a:moveTo>
              <a:lnTo>
                <a:pt x="2326028"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MY" sz="800" kern="1200"/>
        </a:p>
      </dsp:txBody>
      <dsp:txXfrm>
        <a:off x="2499739" y="1204498"/>
        <a:ext cx="116301" cy="116301"/>
      </dsp:txXfrm>
    </dsp:sp>
    <dsp:sp modelId="{522F1B0A-6A5E-4FB8-8F31-96A8CA11CDB3}">
      <dsp:nvSpPr>
        <dsp:cNvPr id="0" name=""/>
        <dsp:cNvSpPr/>
      </dsp:nvSpPr>
      <dsp:spPr>
        <a:xfrm>
          <a:off x="3201495" y="4362"/>
          <a:ext cx="4551350"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a:solidFill>
                <a:schemeClr val="tx1">
                  <a:lumMod val="95000"/>
                  <a:lumOff val="5000"/>
                </a:schemeClr>
              </a:solidFill>
            </a:rPr>
            <a:t>symptoms and course of depression</a:t>
          </a:r>
        </a:p>
      </dsp:txBody>
      <dsp:txXfrm>
        <a:off x="3218459" y="21326"/>
        <a:ext cx="4517422" cy="545249"/>
      </dsp:txXfrm>
    </dsp:sp>
    <dsp:sp modelId="{3C552974-A4FD-49AD-B47D-32EA1BE17A3E}">
      <dsp:nvSpPr>
        <dsp:cNvPr id="0" name=""/>
        <dsp:cNvSpPr/>
      </dsp:nvSpPr>
      <dsp:spPr>
        <a:xfrm rot="18921321">
          <a:off x="1653289" y="1584305"/>
          <a:ext cx="1809203" cy="22741"/>
        </a:xfrm>
        <a:custGeom>
          <a:avLst/>
          <a:gdLst/>
          <a:ahLst/>
          <a:cxnLst/>
          <a:rect l="0" t="0" r="0" b="0"/>
          <a:pathLst>
            <a:path>
              <a:moveTo>
                <a:pt x="0" y="11370"/>
              </a:moveTo>
              <a:lnTo>
                <a:pt x="1809203"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MY" sz="600" kern="1200"/>
        </a:p>
      </dsp:txBody>
      <dsp:txXfrm>
        <a:off x="2512660" y="1550446"/>
        <a:ext cx="90460" cy="90460"/>
      </dsp:txXfrm>
    </dsp:sp>
    <dsp:sp modelId="{55A87CD2-9E07-4764-8E4F-D2004E34245A}">
      <dsp:nvSpPr>
        <dsp:cNvPr id="0" name=""/>
        <dsp:cNvSpPr/>
      </dsp:nvSpPr>
      <dsp:spPr>
        <a:xfrm>
          <a:off x="3201495" y="670416"/>
          <a:ext cx="4764893"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err="1">
              <a:solidFill>
                <a:schemeClr val="tx1">
                  <a:lumMod val="95000"/>
                  <a:lumOff val="5000"/>
                </a:schemeClr>
              </a:solidFill>
            </a:rPr>
            <a:t>biopsychosocial</a:t>
          </a:r>
          <a:r>
            <a:rPr lang="en-MY" sz="2000" kern="1200" dirty="0">
              <a:solidFill>
                <a:schemeClr val="tx1">
                  <a:lumMod val="95000"/>
                  <a:lumOff val="5000"/>
                </a:schemeClr>
              </a:solidFill>
            </a:rPr>
            <a:t> model of aetiology</a:t>
          </a:r>
        </a:p>
      </dsp:txBody>
      <dsp:txXfrm>
        <a:off x="3218459" y="687380"/>
        <a:ext cx="4730965" cy="545249"/>
      </dsp:txXfrm>
    </dsp:sp>
    <dsp:sp modelId="{043EF906-8C7D-4A39-A2FC-F99A4616F082}">
      <dsp:nvSpPr>
        <dsp:cNvPr id="0" name=""/>
        <dsp:cNvSpPr/>
      </dsp:nvSpPr>
      <dsp:spPr>
        <a:xfrm rot="20088936">
          <a:off x="1846680" y="1917332"/>
          <a:ext cx="1422420" cy="22741"/>
        </a:xfrm>
        <a:custGeom>
          <a:avLst/>
          <a:gdLst/>
          <a:ahLst/>
          <a:cxnLst/>
          <a:rect l="0" t="0" r="0" b="0"/>
          <a:pathLst>
            <a:path>
              <a:moveTo>
                <a:pt x="0" y="11370"/>
              </a:moveTo>
              <a:lnTo>
                <a:pt x="1422420"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MY" sz="500" kern="1200"/>
        </a:p>
      </dsp:txBody>
      <dsp:txXfrm>
        <a:off x="2522330" y="1893142"/>
        <a:ext cx="71121" cy="71121"/>
      </dsp:txXfrm>
    </dsp:sp>
    <dsp:sp modelId="{04829AF9-1539-4359-A155-9E3F8BA2DC52}">
      <dsp:nvSpPr>
        <dsp:cNvPr id="0" name=""/>
        <dsp:cNvSpPr/>
      </dsp:nvSpPr>
      <dsp:spPr>
        <a:xfrm>
          <a:off x="3201495" y="1336471"/>
          <a:ext cx="6417055"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a:solidFill>
                <a:schemeClr val="tx1">
                  <a:lumMod val="95000"/>
                  <a:lumOff val="5000"/>
                </a:schemeClr>
              </a:solidFill>
            </a:rPr>
            <a:t>pharmacotherapy for acute phase and maintenance</a:t>
          </a:r>
        </a:p>
      </dsp:txBody>
      <dsp:txXfrm>
        <a:off x="3218459" y="1353435"/>
        <a:ext cx="6383127" cy="545249"/>
      </dsp:txXfrm>
    </dsp:sp>
    <dsp:sp modelId="{3DEC7687-C5C6-4037-8038-FADA36FD836E}">
      <dsp:nvSpPr>
        <dsp:cNvPr id="0" name=""/>
        <dsp:cNvSpPr/>
      </dsp:nvSpPr>
      <dsp:spPr>
        <a:xfrm rot="162171">
          <a:off x="1913569" y="2250359"/>
          <a:ext cx="1288642" cy="22741"/>
        </a:xfrm>
        <a:custGeom>
          <a:avLst/>
          <a:gdLst/>
          <a:ahLst/>
          <a:cxnLst/>
          <a:rect l="0" t="0" r="0" b="0"/>
          <a:pathLst>
            <a:path>
              <a:moveTo>
                <a:pt x="0" y="11370"/>
              </a:moveTo>
              <a:lnTo>
                <a:pt x="1288642"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MY" sz="500" kern="1200"/>
        </a:p>
      </dsp:txBody>
      <dsp:txXfrm>
        <a:off x="2525674" y="2229514"/>
        <a:ext cx="64432" cy="64432"/>
      </dsp:txXfrm>
    </dsp:sp>
    <dsp:sp modelId="{660BC5B8-ACD8-4CB7-92F4-0AD5ECBD839F}">
      <dsp:nvSpPr>
        <dsp:cNvPr id="0" name=""/>
        <dsp:cNvSpPr/>
      </dsp:nvSpPr>
      <dsp:spPr>
        <a:xfrm>
          <a:off x="3201495" y="2002525"/>
          <a:ext cx="5475497"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a:solidFill>
                <a:schemeClr val="tx1">
                  <a:lumMod val="95000"/>
                  <a:lumOff val="5000"/>
                </a:schemeClr>
              </a:solidFill>
            </a:rPr>
            <a:t>drug side effects and complications</a:t>
          </a:r>
        </a:p>
      </dsp:txBody>
      <dsp:txXfrm>
        <a:off x="3218459" y="2019489"/>
        <a:ext cx="5441569" cy="545249"/>
      </dsp:txXfrm>
    </dsp:sp>
    <dsp:sp modelId="{2164B047-55C9-4FF0-9AAA-D714F9BE05C6}">
      <dsp:nvSpPr>
        <dsp:cNvPr id="0" name=""/>
        <dsp:cNvSpPr/>
      </dsp:nvSpPr>
      <dsp:spPr>
        <a:xfrm rot="1767072">
          <a:off x="1818773" y="2583386"/>
          <a:ext cx="1478234" cy="22741"/>
        </a:xfrm>
        <a:custGeom>
          <a:avLst/>
          <a:gdLst/>
          <a:ahLst/>
          <a:cxnLst/>
          <a:rect l="0" t="0" r="0" b="0"/>
          <a:pathLst>
            <a:path>
              <a:moveTo>
                <a:pt x="0" y="11370"/>
              </a:moveTo>
              <a:lnTo>
                <a:pt x="1478234"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MY" sz="500" kern="1200"/>
        </a:p>
      </dsp:txBody>
      <dsp:txXfrm>
        <a:off x="2520934" y="2557801"/>
        <a:ext cx="73911" cy="73911"/>
      </dsp:txXfrm>
    </dsp:sp>
    <dsp:sp modelId="{2198F146-755E-4863-83E3-7548728E54BF}">
      <dsp:nvSpPr>
        <dsp:cNvPr id="0" name=""/>
        <dsp:cNvSpPr/>
      </dsp:nvSpPr>
      <dsp:spPr>
        <a:xfrm>
          <a:off x="3201495" y="2668579"/>
          <a:ext cx="5152513"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a:solidFill>
                <a:schemeClr val="tx1">
                  <a:lumMod val="95000"/>
                  <a:lumOff val="5000"/>
                </a:schemeClr>
              </a:solidFill>
            </a:rPr>
            <a:t>importance of medication adherence </a:t>
          </a:r>
        </a:p>
      </dsp:txBody>
      <dsp:txXfrm>
        <a:off x="3218459" y="2685543"/>
        <a:ext cx="5118585" cy="545249"/>
      </dsp:txXfrm>
    </dsp:sp>
    <dsp:sp modelId="{2E84D563-6960-47B0-A053-DA063325ABCA}">
      <dsp:nvSpPr>
        <dsp:cNvPr id="0" name=""/>
        <dsp:cNvSpPr/>
      </dsp:nvSpPr>
      <dsp:spPr>
        <a:xfrm rot="2835468">
          <a:off x="1609601" y="2916413"/>
          <a:ext cx="1896578" cy="22741"/>
        </a:xfrm>
        <a:custGeom>
          <a:avLst/>
          <a:gdLst/>
          <a:ahLst/>
          <a:cxnLst/>
          <a:rect l="0" t="0" r="0" b="0"/>
          <a:pathLst>
            <a:path>
              <a:moveTo>
                <a:pt x="0" y="11370"/>
              </a:moveTo>
              <a:lnTo>
                <a:pt x="1896578"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MY" sz="600" kern="1200"/>
        </a:p>
      </dsp:txBody>
      <dsp:txXfrm>
        <a:off x="2510476" y="2880370"/>
        <a:ext cx="94828" cy="94828"/>
      </dsp:txXfrm>
    </dsp:sp>
    <dsp:sp modelId="{B7DAF68F-8A23-4226-B472-F58F72B29D8B}">
      <dsp:nvSpPr>
        <dsp:cNvPr id="0" name=""/>
        <dsp:cNvSpPr/>
      </dsp:nvSpPr>
      <dsp:spPr>
        <a:xfrm>
          <a:off x="3201495" y="3334633"/>
          <a:ext cx="4989556"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a:solidFill>
                <a:schemeClr val="tx1">
                  <a:lumMod val="95000"/>
                  <a:lumOff val="5000"/>
                </a:schemeClr>
              </a:solidFill>
            </a:rPr>
            <a:t>early signs of recurrence</a:t>
          </a:r>
          <a:endParaRPr lang="en-MY" sz="2000" kern="1200" dirty="0">
            <a:solidFill>
              <a:schemeClr val="tx1">
                <a:lumMod val="95000"/>
                <a:lumOff val="5000"/>
              </a:schemeClr>
            </a:solidFill>
          </a:endParaRPr>
        </a:p>
      </dsp:txBody>
      <dsp:txXfrm>
        <a:off x="3218459" y="3351597"/>
        <a:ext cx="4955628" cy="545249"/>
      </dsp:txXfrm>
    </dsp:sp>
    <dsp:sp modelId="{EF3F0FF1-E46A-46BE-B84A-DB247EF1B95E}">
      <dsp:nvSpPr>
        <dsp:cNvPr id="0" name=""/>
        <dsp:cNvSpPr/>
      </dsp:nvSpPr>
      <dsp:spPr>
        <a:xfrm rot="3479223">
          <a:off x="1343796" y="3249440"/>
          <a:ext cx="2428188" cy="22741"/>
        </a:xfrm>
        <a:custGeom>
          <a:avLst/>
          <a:gdLst/>
          <a:ahLst/>
          <a:cxnLst/>
          <a:rect l="0" t="0" r="0" b="0"/>
          <a:pathLst>
            <a:path>
              <a:moveTo>
                <a:pt x="0" y="11370"/>
              </a:moveTo>
              <a:lnTo>
                <a:pt x="2428188" y="1137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MY" sz="800" kern="1200"/>
        </a:p>
      </dsp:txBody>
      <dsp:txXfrm>
        <a:off x="2497185" y="3200106"/>
        <a:ext cx="121409" cy="121409"/>
      </dsp:txXfrm>
    </dsp:sp>
    <dsp:sp modelId="{76E35BC3-060C-41D8-A858-CE06FE6B98FC}">
      <dsp:nvSpPr>
        <dsp:cNvPr id="0" name=""/>
        <dsp:cNvSpPr/>
      </dsp:nvSpPr>
      <dsp:spPr>
        <a:xfrm>
          <a:off x="3201495" y="4000687"/>
          <a:ext cx="5356500" cy="579177"/>
        </a:xfrm>
        <a:prstGeom prst="roundRect">
          <a:avLst>
            <a:gd name="adj" fmla="val 10000"/>
          </a:avLst>
        </a:prstGeom>
        <a:solidFill>
          <a:schemeClr val="accent4">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MY" sz="2000" kern="1200" dirty="0">
              <a:solidFill>
                <a:schemeClr val="tx1">
                  <a:lumMod val="95000"/>
                  <a:lumOff val="5000"/>
                </a:schemeClr>
              </a:solidFill>
            </a:rPr>
            <a:t>management of relapse and recurrence</a:t>
          </a:r>
        </a:p>
      </dsp:txBody>
      <dsp:txXfrm>
        <a:off x="3218459" y="4017651"/>
        <a:ext cx="5322572" cy="5452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032A04-47BA-4EFD-919F-272F4B9A841E}">
      <dsp:nvSpPr>
        <dsp:cNvPr id="0" name=""/>
        <dsp:cNvSpPr/>
      </dsp:nvSpPr>
      <dsp:spPr>
        <a:xfrm>
          <a:off x="5965" y="52916"/>
          <a:ext cx="3358141" cy="518400"/>
        </a:xfrm>
        <a:prstGeom prst="rect">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w="6350" cap="flat" cmpd="sng" algn="ctr">
          <a:solidFill>
            <a:schemeClr val="accent4">
              <a:shade val="5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MY" sz="1800" kern="1200" dirty="0">
              <a:solidFill>
                <a:schemeClr val="tx1">
                  <a:lumMod val="95000"/>
                  <a:lumOff val="5000"/>
                </a:schemeClr>
              </a:solidFill>
            </a:rPr>
            <a:t>RCT </a:t>
          </a:r>
          <a:r>
            <a:rPr lang="en-MY" sz="1800" kern="1200" baseline="30000" dirty="0" err="1">
              <a:solidFill>
                <a:schemeClr val="tx1">
                  <a:lumMod val="95000"/>
                  <a:lumOff val="5000"/>
                </a:schemeClr>
              </a:solidFill>
            </a:rPr>
            <a:t>Stangier</a:t>
          </a:r>
          <a:r>
            <a:rPr lang="en-MY" sz="1800" kern="1200" baseline="30000" dirty="0">
              <a:solidFill>
                <a:schemeClr val="tx1">
                  <a:lumMod val="95000"/>
                  <a:lumOff val="5000"/>
                </a:schemeClr>
              </a:solidFill>
            </a:rPr>
            <a:t> U et al., 2013, level 1</a:t>
          </a:r>
          <a:r>
            <a:rPr lang="en-US" sz="1800" kern="1200" dirty="0">
              <a:solidFill>
                <a:schemeClr val="tx1">
                  <a:lumMod val="95000"/>
                  <a:lumOff val="5000"/>
                </a:schemeClr>
              </a:solidFill>
            </a:rPr>
            <a:t> </a:t>
          </a:r>
          <a:endParaRPr lang="en-MY" sz="1800" kern="1200" dirty="0">
            <a:solidFill>
              <a:schemeClr val="tx1">
                <a:lumMod val="95000"/>
                <a:lumOff val="5000"/>
              </a:schemeClr>
            </a:solidFill>
          </a:endParaRPr>
        </a:p>
      </dsp:txBody>
      <dsp:txXfrm>
        <a:off x="5965" y="52916"/>
        <a:ext cx="3358141" cy="518400"/>
      </dsp:txXfrm>
    </dsp:sp>
    <dsp:sp modelId="{184E337A-A439-4A0A-B5B6-B5A0B02D55B5}">
      <dsp:nvSpPr>
        <dsp:cNvPr id="0" name=""/>
        <dsp:cNvSpPr/>
      </dsp:nvSpPr>
      <dsp:spPr>
        <a:xfrm>
          <a:off x="0" y="593727"/>
          <a:ext cx="3358141" cy="3540444"/>
        </a:xfrm>
        <a:prstGeom prst="rect">
          <a:avLst/>
        </a:prstGeom>
        <a:solidFill>
          <a:schemeClr val="accent4">
            <a:alpha val="90000"/>
            <a:tint val="55000"/>
            <a:hueOff val="0"/>
            <a:satOff val="0"/>
            <a:lumOff val="0"/>
            <a:alphaOff val="0"/>
          </a:schemeClr>
        </a:solidFill>
        <a:ln w="6350" cap="flat" cmpd="sng" algn="ctr">
          <a:solidFill>
            <a:schemeClr val="accent4">
              <a:alpha val="90000"/>
              <a:tint val="55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In patients with &lt;5 episodes MDD</a:t>
          </a:r>
          <a:endParaRPr lang="en-MY" sz="2000" kern="1200" dirty="0"/>
        </a:p>
        <a:p>
          <a:pPr marL="228600" lvl="1" indent="-228600" algn="l" defTabSz="889000">
            <a:lnSpc>
              <a:spcPct val="90000"/>
            </a:lnSpc>
            <a:spcBef>
              <a:spcPct val="0"/>
            </a:spcBef>
            <a:spcAft>
              <a:spcPct val="15000"/>
            </a:spcAft>
            <a:buChar char="•"/>
          </a:pPr>
          <a:endParaRPr lang="en-MY" sz="2000" kern="1200" dirty="0"/>
        </a:p>
        <a:p>
          <a:pPr marL="228600" lvl="1" indent="-228600" algn="l" defTabSz="889000">
            <a:lnSpc>
              <a:spcPct val="90000"/>
            </a:lnSpc>
            <a:spcBef>
              <a:spcPct val="0"/>
            </a:spcBef>
            <a:spcAft>
              <a:spcPct val="15000"/>
            </a:spcAft>
            <a:buChar char="•"/>
          </a:pPr>
          <a:endParaRPr lang="en-MY" sz="2000" kern="1200" dirty="0"/>
        </a:p>
        <a:p>
          <a:pPr marL="228600" lvl="1" indent="-228600" algn="l" defTabSz="889000">
            <a:lnSpc>
              <a:spcPct val="90000"/>
            </a:lnSpc>
            <a:spcBef>
              <a:spcPct val="0"/>
            </a:spcBef>
            <a:spcAft>
              <a:spcPct val="15000"/>
            </a:spcAft>
            <a:buChar char="•"/>
          </a:pPr>
          <a:r>
            <a:rPr lang="en-US" sz="2000" kern="1200" dirty="0"/>
            <a:t>in those with ≥5 previous major depressive episodes</a:t>
          </a:r>
          <a:endParaRPr lang="en-MY" sz="2000" kern="1200" dirty="0"/>
        </a:p>
      </dsp:txBody>
      <dsp:txXfrm>
        <a:off x="0" y="593727"/>
        <a:ext cx="3358141" cy="3540444"/>
      </dsp:txXfrm>
    </dsp:sp>
    <dsp:sp modelId="{18E1CFB2-54D7-46A1-8A07-316B32091E9C}">
      <dsp:nvSpPr>
        <dsp:cNvPr id="0" name=""/>
        <dsp:cNvSpPr/>
      </dsp:nvSpPr>
      <dsp:spPr>
        <a:xfrm>
          <a:off x="3834246" y="52916"/>
          <a:ext cx="6185260" cy="518400"/>
        </a:xfrm>
        <a:prstGeom prst="rect">
          <a:avLst/>
        </a:prstGeom>
        <a:solidFill>
          <a:schemeClr val="accent2"/>
        </a:solidFill>
        <a:ln w="28575" cap="flat" cmpd="sng" algn="ctr">
          <a:solidFill>
            <a:scrgbClr r="0" g="0" b="0"/>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MY" sz="1800" kern="1200" dirty="0">
              <a:solidFill>
                <a:schemeClr val="tx1">
                  <a:lumMod val="95000"/>
                  <a:lumOff val="5000"/>
                </a:schemeClr>
              </a:solidFill>
            </a:rPr>
            <a:t>Result</a:t>
          </a:r>
        </a:p>
      </dsp:txBody>
      <dsp:txXfrm>
        <a:off x="3834246" y="52916"/>
        <a:ext cx="6185260" cy="518400"/>
      </dsp:txXfrm>
    </dsp:sp>
    <dsp:sp modelId="{642A26E0-0027-4572-8910-3C6CB93B22B2}">
      <dsp:nvSpPr>
        <dsp:cNvPr id="0" name=""/>
        <dsp:cNvSpPr/>
      </dsp:nvSpPr>
      <dsp:spPr>
        <a:xfrm>
          <a:off x="3841282" y="580380"/>
          <a:ext cx="6098587" cy="3540444"/>
        </a:xfrm>
        <a:prstGeom prst="rect">
          <a:avLst/>
        </a:prstGeom>
        <a:solidFill>
          <a:schemeClr val="accent4">
            <a:alpha val="90000"/>
            <a:tint val="55000"/>
            <a:hueOff val="0"/>
            <a:satOff val="0"/>
            <a:lumOff val="0"/>
            <a:alphaOff val="0"/>
          </a:schemeClr>
        </a:solidFill>
        <a:ln w="6350" cap="flat" cmpd="sng" algn="ctr">
          <a:solidFill>
            <a:schemeClr val="accent4">
              <a:alpha val="90000"/>
              <a:tint val="55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no difference between </a:t>
          </a:r>
          <a:r>
            <a:rPr lang="en-US" sz="1800" kern="1200" dirty="0" err="1"/>
            <a:t>manualised</a:t>
          </a:r>
          <a:r>
            <a:rPr lang="en-US" sz="1800" kern="1200" dirty="0"/>
            <a:t> </a:t>
          </a:r>
          <a:r>
            <a:rPr lang="en-US" sz="1800" kern="1200" dirty="0" err="1"/>
            <a:t>psychoeducation</a:t>
          </a:r>
          <a:r>
            <a:rPr lang="en-US" sz="1800" kern="1200" dirty="0"/>
            <a:t> as an adjunct to antidepressant in preventing relapse than maintenance cognitive </a:t>
          </a:r>
          <a:r>
            <a:rPr lang="en-US" sz="1800" kern="1200" dirty="0" err="1"/>
            <a:t>behavioural</a:t>
          </a:r>
          <a:r>
            <a:rPr lang="en-US" sz="1800" kern="1200" dirty="0"/>
            <a:t> therapy (CBT).</a:t>
          </a:r>
          <a:r>
            <a:rPr lang="en-MY" sz="1800" kern="1200" baseline="30000" dirty="0"/>
            <a:t> </a:t>
          </a:r>
          <a:endParaRPr lang="en-MY" sz="1800" kern="1200" dirty="0"/>
        </a:p>
        <a:p>
          <a:pPr marL="171450" lvl="1" indent="-171450" algn="l" defTabSz="800100">
            <a:lnSpc>
              <a:spcPct val="90000"/>
            </a:lnSpc>
            <a:spcBef>
              <a:spcPct val="0"/>
            </a:spcBef>
            <a:spcAft>
              <a:spcPct val="15000"/>
            </a:spcAft>
            <a:buChar char="•"/>
          </a:pPr>
          <a:endParaRPr lang="en-MY" sz="1800" kern="1200" dirty="0"/>
        </a:p>
        <a:p>
          <a:pPr marL="171450" lvl="1" indent="-171450" algn="l" defTabSz="800100">
            <a:lnSpc>
              <a:spcPct val="90000"/>
            </a:lnSpc>
            <a:spcBef>
              <a:spcPct val="0"/>
            </a:spcBef>
            <a:spcAft>
              <a:spcPct val="15000"/>
            </a:spcAft>
            <a:buChar char="•"/>
          </a:pPr>
          <a:r>
            <a:rPr lang="en-US" sz="1800" kern="1200" dirty="0" err="1"/>
            <a:t>manualised</a:t>
          </a:r>
          <a:r>
            <a:rPr lang="en-US" sz="1800" kern="1200" dirty="0"/>
            <a:t> </a:t>
          </a:r>
          <a:r>
            <a:rPr lang="en-US" sz="1800" kern="1200" dirty="0" err="1"/>
            <a:t>psychoeducation</a:t>
          </a:r>
          <a:r>
            <a:rPr lang="en-US" sz="1800" kern="1200" dirty="0"/>
            <a:t> is significantly less effective than maintenance CBT as an adjunct to antidepressant in preventing relapse.</a:t>
          </a:r>
          <a:endParaRPr lang="en-MY" sz="1800" kern="1200" dirty="0"/>
        </a:p>
      </dsp:txBody>
      <dsp:txXfrm>
        <a:off x="3841282" y="580380"/>
        <a:ext cx="6098587" cy="35404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95F56-DDEF-4F2E-9655-675A73EEA7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D21329-94E2-4A91-87E9-FB9279E5AE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D5A56D-F96B-4B5D-8977-B6495EB44650}"/>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1D840358-369B-4219-803B-A6AC015AD2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1732C-4ED9-46D0-A008-41B0E0C6164C}"/>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607211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40474-32B6-4E66-83E0-0139D47863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6CA4182-AFD4-4752-ABA9-F151E4D485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8160CB-3890-4106-99AC-0F505E398F81}"/>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CB5E75DF-DF11-4DDE-8FF9-1C74234564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EE1DA7-EE58-4CFC-B7C4-A68AF5DAD449}"/>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075970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199A0F-4265-4F55-9DE2-16DD0AAFE7E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BD162A-941E-43B8-986D-CB129EA56C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D85D19-CC6A-4F44-9CBE-B5538FFD1149}"/>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2DF8DD1B-5001-4321-AD42-D0A9A95FFB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BEB38-84D8-4DCD-AD2A-774D018687F4}"/>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00799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B7790-4236-406D-BAD1-069D26B770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C4529A-6FB3-4418-AC75-1F17D4E112C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4D91AA-EF87-445B-AE13-D12C0654A289}"/>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5A234062-23AB-4397-BDAE-1E26451F8C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68958-C415-4D4C-AAA6-BB86B7BA0456}"/>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944673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50E0-D1EA-4697-BF00-69E55AF45F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B1BDE3-930C-431C-9D5D-F2441ECFCD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CABE20-5AA7-40C7-B8B8-41033C341EDA}"/>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18DD5146-8AFC-4E6E-BC12-B9FB21CEAD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9AD4AD-703F-40DD-BF08-51B6BD9737C9}"/>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694411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3EAB-483B-403A-A4D9-10A82F6554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8CAD1F-5E74-4CA7-9D88-C186FC7744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7B0D4D5-7559-4F4C-BB60-9EE8F59C75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9D7E097-FEB3-4C61-8EE8-5943E722E5C8}"/>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2EA46E74-A6AB-40B7-B36D-E9DD167110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FC7BCA-1744-4707-92DB-A4D278B8EE45}"/>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93246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89227-D67B-43DF-A168-A59F02D11CC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C78E8F-9660-469E-B8FD-2E62127009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EF76FC-BDFB-4F4D-9B58-8D9B3E536D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F2CDAA-415F-4117-A53E-8C4C62DD49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202893-06AA-4B59-8D8C-B10F9C92C42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2135D8-0C0B-4F7B-AF7A-83D02518495B}"/>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8" name="Footer Placeholder 7">
            <a:extLst>
              <a:ext uri="{FF2B5EF4-FFF2-40B4-BE49-F238E27FC236}">
                <a16:creationId xmlns:a16="http://schemas.microsoft.com/office/drawing/2014/main" id="{C9FD7EF3-48BA-4506-BD40-E1C72EA894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F5B4DD-A76D-44A4-A64A-775D224ACF06}"/>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933033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85A2C-3D46-4F2B-873E-530AE60C75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A34107-F330-45E6-ABB3-10106EC52666}"/>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4" name="Footer Placeholder 3">
            <a:extLst>
              <a:ext uri="{FF2B5EF4-FFF2-40B4-BE49-F238E27FC236}">
                <a16:creationId xmlns:a16="http://schemas.microsoft.com/office/drawing/2014/main" id="{7A14CD45-407B-417D-AD9D-3B19D28CDF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60AE6B-54B3-407D-AB50-E0D70AE9316B}"/>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348226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00798B-EE25-4E64-B136-0B6F5C6A5911}"/>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3" name="Footer Placeholder 2">
            <a:extLst>
              <a:ext uri="{FF2B5EF4-FFF2-40B4-BE49-F238E27FC236}">
                <a16:creationId xmlns:a16="http://schemas.microsoft.com/office/drawing/2014/main" id="{71EB5595-B10A-4D7A-9855-2F70CAA724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785DC7-AC60-4A81-9CAD-820F38FE9BB0}"/>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3767910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60AE2-6384-4C1A-80B4-C01CEB8A6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EC070C-72F6-4327-8A5E-D28FC85195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D1DC483-7C4A-473C-936B-F9D9D88903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97B129-6C06-41D3-8FD0-9291DED73C66}"/>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4B12D01C-0242-4732-B2E1-DC66E1D0C5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B1972A-790E-4514-AC45-D7FDE7BE1D2B}"/>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239614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B5E86-0F85-4EFD-9471-BD5E273C8D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1E0821-8796-4545-AFA2-E7EFB14B1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DBF0797-1D23-4CE9-B5E2-070D58F0A9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AE9055-7176-45BC-82EF-88858E17D037}"/>
              </a:ext>
            </a:extLst>
          </p:cNvPr>
          <p:cNvSpPr>
            <a:spLocks noGrp="1"/>
          </p:cNvSpPr>
          <p:nvPr>
            <p:ph type="dt" sz="half" idx="10"/>
          </p:nvPr>
        </p:nvSpPr>
        <p:spPr/>
        <p:txBody>
          <a:bodyPr/>
          <a:lstStyle/>
          <a:p>
            <a:fld id="{57B2B94F-BF78-4D5A-B577-13D63EF8FFF6}" type="datetimeFigureOut">
              <a:rPr lang="en-US" smtClean="0"/>
              <a:t>9/17/2020</a:t>
            </a:fld>
            <a:endParaRPr lang="en-US"/>
          </a:p>
        </p:txBody>
      </p:sp>
      <p:sp>
        <p:nvSpPr>
          <p:cNvPr id="6" name="Footer Placeholder 5">
            <a:extLst>
              <a:ext uri="{FF2B5EF4-FFF2-40B4-BE49-F238E27FC236}">
                <a16:creationId xmlns:a16="http://schemas.microsoft.com/office/drawing/2014/main" id="{6AFF1184-07B0-45A4-89B6-23B72926A8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FCA33A-EC0E-4DBC-A275-048105D81A0C}"/>
              </a:ext>
            </a:extLst>
          </p:cNvPr>
          <p:cNvSpPr>
            <a:spLocks noGrp="1"/>
          </p:cNvSpPr>
          <p:nvPr>
            <p:ph type="sldNum" sz="quarter" idx="12"/>
          </p:nvPr>
        </p:nvSpPr>
        <p:spPr/>
        <p:txBody>
          <a:bodyPr/>
          <a:lstStyle/>
          <a:p>
            <a:fld id="{E190F981-1617-4BAE-B960-922900A90ED0}" type="slidenum">
              <a:rPr lang="en-US" smtClean="0"/>
              <a:t>‹#›</a:t>
            </a:fld>
            <a:endParaRPr lang="en-US"/>
          </a:p>
        </p:txBody>
      </p:sp>
    </p:spTree>
    <p:extLst>
      <p:ext uri="{BB962C8B-B14F-4D97-AF65-F5344CB8AC3E}">
        <p14:creationId xmlns:p14="http://schemas.microsoft.com/office/powerpoint/2010/main" val="1402577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2BF0B1-4B5C-4650-8AA7-96AF217713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4758592-97A2-4952-9939-44B4783E83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083050-CB70-4DAE-8F82-10824CD8CE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B2B94F-BF78-4D5A-B577-13D63EF8FFF6}" type="datetimeFigureOut">
              <a:rPr lang="en-US" smtClean="0"/>
              <a:t>9/17/2020</a:t>
            </a:fld>
            <a:endParaRPr lang="en-US"/>
          </a:p>
        </p:txBody>
      </p:sp>
      <p:sp>
        <p:nvSpPr>
          <p:cNvPr id="5" name="Footer Placeholder 4">
            <a:extLst>
              <a:ext uri="{FF2B5EF4-FFF2-40B4-BE49-F238E27FC236}">
                <a16:creationId xmlns:a16="http://schemas.microsoft.com/office/drawing/2014/main" id="{E7968F42-DDBE-4E6F-A32C-93371D2DFC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5EB58B-BFC8-49C2-8A5E-D4CFB8944D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90F981-1617-4BAE-B960-922900A90ED0}" type="slidenum">
              <a:rPr lang="en-US" smtClean="0"/>
              <a:t>‹#›</a:t>
            </a:fld>
            <a:endParaRPr lang="en-US"/>
          </a:p>
        </p:txBody>
      </p:sp>
    </p:spTree>
    <p:extLst>
      <p:ext uri="{BB962C8B-B14F-4D97-AF65-F5344CB8AC3E}">
        <p14:creationId xmlns:p14="http://schemas.microsoft.com/office/powerpoint/2010/main" val="2222019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166877" y="3002526"/>
            <a:ext cx="9144000" cy="1655762"/>
          </a:xfrm>
        </p:spPr>
        <p:txBody>
          <a:bodyPr>
            <a:normAutofit lnSpcReduction="10000"/>
          </a:bodyPr>
          <a:lstStyle/>
          <a:p>
            <a:r>
              <a:rPr lang="en-US" sz="4000" b="1" dirty="0"/>
              <a:t>Psychosocial Intervention &amp; Psychotherapy in the </a:t>
            </a:r>
          </a:p>
          <a:p>
            <a:pPr>
              <a:lnSpc>
                <a:spcPct val="100000"/>
              </a:lnSpc>
              <a:spcBef>
                <a:spcPts val="0"/>
              </a:spcBef>
            </a:pPr>
            <a:r>
              <a:rPr lang="en-US" sz="4000" b="1" dirty="0"/>
              <a:t>Treatment of MDD</a:t>
            </a:r>
          </a:p>
          <a:p>
            <a:endParaRPr lang="en-US"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14237" y="3102476"/>
            <a:ext cx="541286" cy="6969759"/>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1719747" y="4702668"/>
            <a:ext cx="5358390" cy="1569660"/>
          </a:xfrm>
          <a:prstGeom prst="rect">
            <a:avLst/>
          </a:prstGeom>
          <a:noFill/>
        </p:spPr>
        <p:txBody>
          <a:bodyPr wrap="square" rtlCol="0">
            <a:spAutoFit/>
          </a:bodyPr>
          <a:lstStyle/>
          <a:p>
            <a:pPr lvl="0" algn="ctr">
              <a:defRPr/>
            </a:pPr>
            <a:r>
              <a:rPr lang="pt-BR" sz="2400" b="1" dirty="0">
                <a:solidFill>
                  <a:prstClr val="black"/>
                </a:solidFill>
              </a:rPr>
              <a:t>Dr Noormazita Misran</a:t>
            </a:r>
          </a:p>
          <a:p>
            <a:pPr lvl="0" algn="ctr">
              <a:defRPr/>
            </a:pPr>
            <a:r>
              <a:rPr lang="pt-BR" sz="2400" dirty="0">
                <a:solidFill>
                  <a:prstClr val="black"/>
                </a:solidFill>
              </a:rPr>
              <a:t>Consultant Psychiatrist</a:t>
            </a:r>
          </a:p>
          <a:p>
            <a:pPr lvl="0" algn="ctr">
              <a:defRPr/>
            </a:pPr>
            <a:r>
              <a:rPr lang="pt-BR" sz="2400" dirty="0">
                <a:solidFill>
                  <a:prstClr val="black"/>
                </a:solidFill>
              </a:rPr>
              <a:t>Hospital Tuanku Jaafar</a:t>
            </a:r>
          </a:p>
          <a:p>
            <a:pPr lvl="0" algn="ctr">
              <a:defRPr/>
            </a:pPr>
            <a:r>
              <a:rPr lang="pt-BR" sz="2400" dirty="0">
                <a:solidFill>
                  <a:prstClr val="black"/>
                </a:solidFill>
              </a:rPr>
              <a:t>Seremban, Negeri Semblan</a:t>
            </a:r>
          </a:p>
        </p:txBody>
      </p:sp>
    </p:spTree>
    <p:extLst>
      <p:ext uri="{BB962C8B-B14F-4D97-AF65-F5344CB8AC3E}">
        <p14:creationId xmlns:p14="http://schemas.microsoft.com/office/powerpoint/2010/main" val="382643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Psychoeducation</a:t>
            </a:r>
            <a:r>
              <a:rPr lang="en-US" b="1" baseline="-25000" dirty="0"/>
              <a:t>2</a:t>
            </a:r>
            <a:r>
              <a:rPr lang="en-US"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aphicFrame>
        <p:nvGraphicFramePr>
          <p:cNvPr id="8" name="Diagram 7"/>
          <p:cNvGraphicFramePr/>
          <p:nvPr>
            <p:extLst>
              <p:ext uri="{D42A27DB-BD31-4B8C-83A1-F6EECF244321}">
                <p14:modId xmlns:p14="http://schemas.microsoft.com/office/powerpoint/2010/main" val="2571643912"/>
              </p:ext>
            </p:extLst>
          </p:nvPr>
        </p:nvGraphicFramePr>
        <p:xfrm>
          <a:off x="938273" y="1955548"/>
          <a:ext cx="10025473" cy="41646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91217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Psychoeducation</a:t>
            </a:r>
            <a:r>
              <a:rPr lang="en-US" b="1" baseline="-25000" dirty="0"/>
              <a:t>3</a:t>
            </a:r>
            <a:r>
              <a:rPr lang="en-US"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pic>
        <p:nvPicPr>
          <p:cNvPr id="8" name="Picture 7">
            <a:extLst>
              <a:ext uri="{FF2B5EF4-FFF2-40B4-BE49-F238E27FC236}">
                <a16:creationId xmlns:a16="http://schemas.microsoft.com/office/drawing/2014/main" id="{193F1ADC-AB54-4145-B637-13C643895399}"/>
              </a:ext>
            </a:extLst>
          </p:cNvPr>
          <p:cNvPicPr>
            <a:picLocks noChangeAspect="1"/>
          </p:cNvPicPr>
          <p:nvPr/>
        </p:nvPicPr>
        <p:blipFill>
          <a:blip r:embed="rId4"/>
          <a:stretch>
            <a:fillRect/>
          </a:stretch>
        </p:blipFill>
        <p:spPr>
          <a:xfrm>
            <a:off x="481097" y="2459652"/>
            <a:ext cx="11229805" cy="1938696"/>
          </a:xfrm>
          <a:prstGeom prst="rect">
            <a:avLst/>
          </a:prstGeom>
        </p:spPr>
      </p:pic>
    </p:spTree>
    <p:extLst>
      <p:ext uri="{BB962C8B-B14F-4D97-AF65-F5344CB8AC3E}">
        <p14:creationId xmlns:p14="http://schemas.microsoft.com/office/powerpoint/2010/main" val="949966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dirty="0"/>
              <a:t> </a:t>
            </a:r>
            <a:r>
              <a:rPr lang="en-US" b="1" dirty="0"/>
              <a:t>Counselling /</a:t>
            </a:r>
            <a:br>
              <a:rPr lang="en-US" b="1" dirty="0"/>
            </a:br>
            <a:r>
              <a:rPr lang="en-US" b="1" dirty="0"/>
              <a:t>Non-directive Supportive Therapy</a:t>
            </a:r>
            <a:r>
              <a:rPr lang="en-US" b="1" baseline="-25000" dirty="0"/>
              <a:t>1</a:t>
            </a:r>
            <a:r>
              <a:rPr lang="en-US" b="1" dirty="0"/>
              <a:t>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2" name="Rectangle 1"/>
          <p:cNvSpPr/>
          <p:nvPr/>
        </p:nvSpPr>
        <p:spPr>
          <a:xfrm>
            <a:off x="709448" y="2346752"/>
            <a:ext cx="10773104" cy="3867725"/>
          </a:xfrm>
          <a:prstGeom prst="rect">
            <a:avLst/>
          </a:prstGeom>
          <a:solidFill>
            <a:schemeClr val="accent6">
              <a:lumMod val="60000"/>
              <a:lumOff val="40000"/>
            </a:schemeClr>
          </a:solidFill>
          <a:ln w="19050">
            <a:solidFill>
              <a:schemeClr val="tx1"/>
            </a:solidFill>
          </a:ln>
        </p:spPr>
        <p:txBody>
          <a:bodyPr wrap="square">
            <a:spAutoFit/>
          </a:bodyPr>
          <a:lstStyle/>
          <a:p>
            <a:pPr marL="457200" indent="-457200">
              <a:buFont typeface="Arial" pitchFamily="34" charset="0"/>
              <a:buChar char="•"/>
            </a:pPr>
            <a:r>
              <a:rPr lang="en-US" sz="3200" dirty="0"/>
              <a:t>The British Association for Counseling and Psychotherapy defines counselling as ‘a systematic process which gives individuals an opportunity to explore, discover and clarify ways of living more resourcefully, with a greater sense of well-being’.</a:t>
            </a:r>
          </a:p>
          <a:p>
            <a:endParaRPr lang="en-US" sz="3200" baseline="30000" dirty="0"/>
          </a:p>
          <a:p>
            <a:pPr marL="457200" indent="-457200">
              <a:buFont typeface="Arial" pitchFamily="34" charset="0"/>
              <a:buChar char="•"/>
            </a:pPr>
            <a:r>
              <a:rPr lang="en-US" sz="3200" dirty="0"/>
              <a:t>It is commonly described in the literature as either non-directive supportive therapy (NDST) or supportive therapy.</a:t>
            </a:r>
          </a:p>
        </p:txBody>
      </p:sp>
    </p:spTree>
    <p:extLst>
      <p:ext uri="{BB962C8B-B14F-4D97-AF65-F5344CB8AC3E}">
        <p14:creationId xmlns:p14="http://schemas.microsoft.com/office/powerpoint/2010/main" val="949966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a:bodyPr>
          <a:lstStyle/>
          <a:p>
            <a:pPr algn="ctr"/>
            <a:r>
              <a:rPr lang="en-US" dirty="0"/>
              <a:t> </a:t>
            </a:r>
            <a:r>
              <a:rPr lang="en-US" b="1" dirty="0"/>
              <a:t>Counselling /</a:t>
            </a:r>
            <a:br>
              <a:rPr lang="en-US" b="1" dirty="0"/>
            </a:br>
            <a:r>
              <a:rPr lang="en-US" b="1" dirty="0"/>
              <a:t>Non-directive Supportive Therapy</a:t>
            </a:r>
            <a:r>
              <a:rPr lang="en-US" b="1" baseline="-25000" dirty="0"/>
              <a:t>2</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2" name="Rectangle 1"/>
          <p:cNvSpPr/>
          <p:nvPr/>
        </p:nvSpPr>
        <p:spPr>
          <a:xfrm>
            <a:off x="1463724" y="2355375"/>
            <a:ext cx="9481941" cy="3046988"/>
          </a:xfrm>
          <a:prstGeom prst="rect">
            <a:avLst/>
          </a:prstGeom>
          <a:solidFill>
            <a:srgbClr val="FF9966"/>
          </a:solidFill>
          <a:ln w="19050">
            <a:solidFill>
              <a:schemeClr val="tx1"/>
            </a:solidFill>
          </a:ln>
        </p:spPr>
        <p:txBody>
          <a:bodyPr wrap="square">
            <a:spAutoFit/>
          </a:bodyPr>
          <a:lstStyle/>
          <a:p>
            <a:r>
              <a:rPr lang="en-US" sz="3200" dirty="0"/>
              <a:t>A meta-analysis of 31 RCTs of moderate quality primary papers in mild to moderate MDD found that :</a:t>
            </a:r>
          </a:p>
          <a:p>
            <a:pPr marL="914400" lvl="1" indent="-457200">
              <a:buFont typeface="Courier New" pitchFamily="49" charset="0"/>
              <a:buChar char="o"/>
            </a:pPr>
            <a:r>
              <a:rPr lang="en-US" sz="3200" dirty="0"/>
              <a:t>NDST was more effective than waiting list or usual care (Hedges’ g=0.58, 95% CI 0.45 to 0.72; NNT=3)  </a:t>
            </a:r>
          </a:p>
          <a:p>
            <a:pPr marL="914400" lvl="1" indent="-457200">
              <a:buFont typeface="Courier New" pitchFamily="49" charset="0"/>
              <a:buChar char="o"/>
            </a:pPr>
            <a:r>
              <a:rPr lang="en-US" sz="3200" dirty="0"/>
              <a:t>NDST less effective than other psychotherapies (Hedges’ g= -0.20, 95% CI -0.32 to -0.08).</a:t>
            </a:r>
            <a:r>
              <a:rPr lang="en-MY" sz="3200" baseline="30000" dirty="0"/>
              <a:t> 34, level I</a:t>
            </a:r>
            <a:r>
              <a:rPr lang="en-MY" sz="3200" dirty="0"/>
              <a:t> </a:t>
            </a:r>
            <a:r>
              <a:rPr lang="en-US" sz="3200" dirty="0"/>
              <a:t> </a:t>
            </a:r>
            <a:endParaRPr lang="en-MY" sz="3200" dirty="0"/>
          </a:p>
        </p:txBody>
      </p:sp>
      <p:sp>
        <p:nvSpPr>
          <p:cNvPr id="3" name="TextBox 1">
            <a:extLst>
              <a:ext uri="{FF2B5EF4-FFF2-40B4-BE49-F238E27FC236}">
                <a16:creationId xmlns:a16="http://schemas.microsoft.com/office/drawing/2014/main" id="{5A130659-E1B5-4B40-94F4-E57F1B4EE27D}"/>
              </a:ext>
            </a:extLst>
          </p:cNvPr>
          <p:cNvSpPr txBox="1">
            <a:spLocks noChangeArrowheads="1"/>
          </p:cNvSpPr>
          <p:nvPr/>
        </p:nvSpPr>
        <p:spPr bwMode="auto">
          <a:xfrm>
            <a:off x="-17513" y="6492875"/>
            <a:ext cx="12444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34. </a:t>
            </a:r>
            <a:r>
              <a:rPr lang="en-US" altLang="en-US" sz="1400" dirty="0" err="1"/>
              <a:t>Cuijpers</a:t>
            </a:r>
            <a:r>
              <a:rPr lang="en-US" altLang="en-US" sz="1400" dirty="0"/>
              <a:t> P, Driessen E, </a:t>
            </a:r>
            <a:r>
              <a:rPr lang="en-US" altLang="en-US" sz="1400" dirty="0" err="1"/>
              <a:t>Hollon</a:t>
            </a:r>
            <a:r>
              <a:rPr lang="en-US" altLang="en-US" sz="1400" dirty="0"/>
              <a:t> SD, et al. The efficacy of non-directive supportive therapy for adult depression: a meta-analysis. Clin Psychol Rev. 2012;32(4):280-291.</a:t>
            </a:r>
          </a:p>
        </p:txBody>
      </p:sp>
    </p:spTree>
    <p:extLst>
      <p:ext uri="{BB962C8B-B14F-4D97-AF65-F5344CB8AC3E}">
        <p14:creationId xmlns:p14="http://schemas.microsoft.com/office/powerpoint/2010/main" val="949966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MY" b="1" dirty="0"/>
              <a:t>Peer Intervention</a:t>
            </a:r>
            <a:r>
              <a:rPr lang="en-MY" b="1" baseline="-25000" dirty="0"/>
              <a:t>1</a:t>
            </a:r>
            <a:r>
              <a:rPr lang="en-US"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588579" y="2084042"/>
            <a:ext cx="11077903" cy="2817634"/>
          </a:xfrm>
          <a:solidFill>
            <a:schemeClr val="accent6">
              <a:lumMod val="60000"/>
              <a:lumOff val="40000"/>
            </a:schemeClr>
          </a:solidFill>
          <a:ln w="19050">
            <a:solidFill>
              <a:schemeClr val="tx1"/>
            </a:solidFill>
          </a:ln>
        </p:spPr>
        <p:txBody>
          <a:bodyPr>
            <a:noAutofit/>
          </a:bodyPr>
          <a:lstStyle/>
          <a:p>
            <a:pPr>
              <a:buFont typeface="Arial" charset="0"/>
              <a:buChar char="•"/>
              <a:defRPr/>
            </a:pPr>
            <a:endParaRPr lang="en-US" dirty="0"/>
          </a:p>
          <a:p>
            <a:pPr>
              <a:buFont typeface="Arial" charset="0"/>
              <a:buChar char="•"/>
              <a:defRPr/>
            </a:pPr>
            <a:r>
              <a:rPr lang="en-US" sz="3200" dirty="0"/>
              <a:t>Peer intervention, which includes peer support and self-help groups, is often used as a complement to clinical care. </a:t>
            </a:r>
          </a:p>
          <a:p>
            <a:pPr>
              <a:buFont typeface="Arial" charset="0"/>
              <a:buChar char="•"/>
              <a:defRPr/>
            </a:pPr>
            <a:r>
              <a:rPr lang="en-US" sz="3200" dirty="0"/>
              <a:t>CANMAT recommends peer intervention as a second-line adjunctive treatment for MDD.</a:t>
            </a:r>
            <a:r>
              <a:rPr lang="en-US" sz="3200" baseline="30000" dirty="0"/>
              <a:t>30</a:t>
            </a:r>
            <a:r>
              <a:rPr lang="en-US" sz="3200" dirty="0"/>
              <a:t> </a:t>
            </a:r>
            <a:r>
              <a:rPr lang="en-MY" sz="3200" dirty="0"/>
              <a:t>	</a:t>
            </a:r>
            <a:r>
              <a:rPr lang="en-MY" dirty="0"/>
              <a:t>						</a:t>
            </a:r>
          </a:p>
        </p:txBody>
      </p:sp>
      <p:sp>
        <p:nvSpPr>
          <p:cNvPr id="2" name="TextBox 1">
            <a:extLst>
              <a:ext uri="{FF2B5EF4-FFF2-40B4-BE49-F238E27FC236}">
                <a16:creationId xmlns:a16="http://schemas.microsoft.com/office/drawing/2014/main" id="{BD8DD593-B8F4-40C4-87B1-35C9F896F995}"/>
              </a:ext>
            </a:extLst>
          </p:cNvPr>
          <p:cNvSpPr txBox="1">
            <a:spLocks noChangeArrowheads="1"/>
          </p:cNvSpPr>
          <p:nvPr/>
        </p:nvSpPr>
        <p:spPr bwMode="auto">
          <a:xfrm>
            <a:off x="0" y="6350000"/>
            <a:ext cx="12192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30. Parikh SV, </a:t>
            </a:r>
            <a:r>
              <a:rPr lang="en-US" altLang="en-US" sz="1400" dirty="0" err="1"/>
              <a:t>Quilty</a:t>
            </a:r>
            <a:r>
              <a:rPr lang="en-US" altLang="en-US" sz="1400" dirty="0"/>
              <a:t> LC, </a:t>
            </a:r>
            <a:r>
              <a:rPr lang="en-US" altLang="en-US" sz="1400" dirty="0" err="1"/>
              <a:t>Ravitz</a:t>
            </a:r>
            <a:r>
              <a:rPr lang="en-US" altLang="en-US" sz="1400" dirty="0"/>
              <a:t> P, et al. Canadian Network for Mood and Anxiety Treatments (CANMAT) 2016 Clinical Guidelines for the Management of Adults with </a:t>
            </a:r>
          </a:p>
          <a:p>
            <a:pPr>
              <a:lnSpc>
                <a:spcPct val="100000"/>
              </a:lnSpc>
              <a:spcBef>
                <a:spcPct val="0"/>
              </a:spcBef>
              <a:buFontTx/>
              <a:buNone/>
            </a:pPr>
            <a:r>
              <a:rPr lang="en-US" altLang="en-US" sz="1400" dirty="0"/>
              <a:t>       Major Depressive Disorder: Section 2. Psychological Treatments. Can </a:t>
            </a:r>
            <a:r>
              <a:rPr lang="en-US" altLang="en-US" sz="1400" dirty="0" err="1"/>
              <a:t>JPsychiatry</a:t>
            </a:r>
            <a:r>
              <a:rPr lang="en-US" altLang="en-US" sz="1400" dirty="0"/>
              <a:t>. 2016;61(9):524-539.</a:t>
            </a:r>
          </a:p>
        </p:txBody>
      </p:sp>
    </p:spTree>
    <p:extLst>
      <p:ext uri="{BB962C8B-B14F-4D97-AF65-F5344CB8AC3E}">
        <p14:creationId xmlns:p14="http://schemas.microsoft.com/office/powerpoint/2010/main" val="949966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MY" b="1" dirty="0"/>
              <a:t>Peer Intervention</a:t>
            </a:r>
            <a:r>
              <a:rPr lang="en-MY" b="1" baseline="-25000" dirty="0"/>
              <a:t>2</a:t>
            </a:r>
            <a:r>
              <a:rPr lang="en-US"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78407486"/>
              </p:ext>
            </p:extLst>
          </p:nvPr>
        </p:nvGraphicFramePr>
        <p:xfrm>
          <a:off x="493986" y="2145658"/>
          <a:ext cx="11035862" cy="4114800"/>
        </p:xfrm>
        <a:graphic>
          <a:graphicData uri="http://schemas.openxmlformats.org/drawingml/2006/table">
            <a:tbl>
              <a:tblPr firstRow="1" bandRow="1">
                <a:tableStyleId>{9DCAF9ED-07DC-4A11-8D7F-57B35C25682E}</a:tableStyleId>
              </a:tblPr>
              <a:tblGrid>
                <a:gridCol w="5276193">
                  <a:extLst>
                    <a:ext uri="{9D8B030D-6E8A-4147-A177-3AD203B41FA5}">
                      <a16:colId xmlns:a16="http://schemas.microsoft.com/office/drawing/2014/main" val="20000"/>
                    </a:ext>
                  </a:extLst>
                </a:gridCol>
                <a:gridCol w="5759669">
                  <a:extLst>
                    <a:ext uri="{9D8B030D-6E8A-4147-A177-3AD203B41FA5}">
                      <a16:colId xmlns:a16="http://schemas.microsoft.com/office/drawing/2014/main" val="20001"/>
                    </a:ext>
                  </a:extLst>
                </a:gridCol>
              </a:tblGrid>
              <a:tr h="1061519">
                <a:tc>
                  <a:txBody>
                    <a:bodyPr/>
                    <a:lstStyle/>
                    <a:p>
                      <a:pPr algn="ctr"/>
                      <a:endParaRPr lang="en-MY" sz="2800" dirty="0"/>
                    </a:p>
                    <a:p>
                      <a:pPr marL="0" marR="0" indent="0" algn="ctr" defTabSz="914400" rtl="0" eaLnBrk="1" fontAlgn="auto" latinLnBrk="0" hangingPunct="1">
                        <a:lnSpc>
                          <a:spcPct val="100000"/>
                        </a:lnSpc>
                        <a:spcBef>
                          <a:spcPts val="0"/>
                        </a:spcBef>
                        <a:spcAft>
                          <a:spcPts val="0"/>
                        </a:spcAft>
                        <a:buClrTx/>
                        <a:buSzTx/>
                        <a:buFontTx/>
                        <a:buNone/>
                        <a:tabLst/>
                        <a:defRPr/>
                      </a:pPr>
                      <a:r>
                        <a:rPr lang="en-MY" sz="2800" dirty="0"/>
                        <a:t>Meta-analysis</a:t>
                      </a:r>
                      <a:r>
                        <a:rPr lang="en-MY" sz="2800" baseline="0" dirty="0"/>
                        <a:t> of 7 RCTs</a:t>
                      </a:r>
                      <a:r>
                        <a:rPr lang="en-MY" sz="2800" baseline="30000" dirty="0"/>
                        <a:t>35, level I</a:t>
                      </a:r>
                      <a:r>
                        <a:rPr lang="en-US" sz="2800" dirty="0"/>
                        <a:t> </a:t>
                      </a:r>
                    </a:p>
                    <a:p>
                      <a:pPr algn="ctr"/>
                      <a:endParaRPr lang="en-MY" sz="28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endParaRPr lang="en-MY" sz="2800" dirty="0"/>
                    </a:p>
                    <a:p>
                      <a:pPr algn="ctr"/>
                      <a:r>
                        <a:rPr lang="en-MY" sz="2800" dirty="0"/>
                        <a:t>RESULT – reducing depressive symptoms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61519">
                <a:tc>
                  <a:txBody>
                    <a:bodyPr/>
                    <a:lstStyle/>
                    <a:p>
                      <a:r>
                        <a:rPr lang="en-MY" sz="2800" dirty="0"/>
                        <a:t>Peer</a:t>
                      </a:r>
                      <a:r>
                        <a:rPr lang="en-MY" sz="2800" baseline="0" dirty="0"/>
                        <a:t> support intervention </a:t>
                      </a:r>
                      <a:r>
                        <a:rPr lang="en-MY" sz="2800" baseline="0" dirty="0" err="1"/>
                        <a:t>vs</a:t>
                      </a:r>
                      <a:r>
                        <a:rPr lang="en-MY" sz="2800" baseline="0" dirty="0"/>
                        <a:t> usual care</a:t>
                      </a:r>
                      <a:endParaRPr lang="en-MY" sz="28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r>
                        <a:rPr lang="en-MY" sz="2800" dirty="0"/>
                        <a:t>Peer support intervention were more effective </a:t>
                      </a:r>
                      <a:r>
                        <a:rPr lang="en-US" sz="2800" dirty="0"/>
                        <a:t>(SMD= -0.59, 95% CI -0.98 to -0.21).</a:t>
                      </a:r>
                      <a:endParaRPr lang="en-MY" sz="28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0615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2800" dirty="0"/>
                        <a:t>Peer</a:t>
                      </a:r>
                      <a:r>
                        <a:rPr lang="en-MY" sz="2800" baseline="0" dirty="0"/>
                        <a:t> support intervention </a:t>
                      </a:r>
                      <a:r>
                        <a:rPr lang="en-MY" sz="2800" baseline="0" dirty="0" err="1"/>
                        <a:t>vs</a:t>
                      </a:r>
                      <a:r>
                        <a:rPr lang="en-MY" sz="2800" baseline="0" dirty="0"/>
                        <a:t> group CBT</a:t>
                      </a:r>
                      <a:endParaRPr lang="en-MY" sz="2800" dirty="0"/>
                    </a:p>
                    <a:p>
                      <a:endParaRPr lang="en-MY" sz="28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2800" dirty="0"/>
                        <a:t>NS difference </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3" name="TextBox 1">
            <a:extLst>
              <a:ext uri="{FF2B5EF4-FFF2-40B4-BE49-F238E27FC236}">
                <a16:creationId xmlns:a16="http://schemas.microsoft.com/office/drawing/2014/main" id="{88EE2129-AB85-434E-B0F9-2EBA41238314}"/>
              </a:ext>
            </a:extLst>
          </p:cNvPr>
          <p:cNvSpPr txBox="1">
            <a:spLocks noChangeArrowheads="1"/>
          </p:cNvSpPr>
          <p:nvPr/>
        </p:nvSpPr>
        <p:spPr bwMode="auto">
          <a:xfrm>
            <a:off x="612775" y="6550025"/>
            <a:ext cx="111807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35. Pfeiffer PN, Heisler M, </a:t>
            </a:r>
            <a:r>
              <a:rPr lang="en-US" altLang="en-US" sz="1400" dirty="0" err="1"/>
              <a:t>Piette</a:t>
            </a:r>
            <a:r>
              <a:rPr lang="en-US" altLang="en-US" sz="1400" dirty="0"/>
              <a:t> JD, et al. Efficacy of peer support interventions for depression: a meta-analysis. Gen Hosp Psychiatry. 2011;33(1):29-36.</a:t>
            </a:r>
          </a:p>
        </p:txBody>
      </p:sp>
    </p:spTree>
    <p:extLst>
      <p:ext uri="{BB962C8B-B14F-4D97-AF65-F5344CB8AC3E}">
        <p14:creationId xmlns:p14="http://schemas.microsoft.com/office/powerpoint/2010/main" val="949966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fontScale="90000"/>
          </a:bodyPr>
          <a:lstStyle/>
          <a:p>
            <a:pPr algn="ctr"/>
            <a:r>
              <a:rPr lang="en-US" dirty="0"/>
              <a:t> </a:t>
            </a:r>
            <a:br>
              <a:rPr lang="en-US" dirty="0"/>
            </a:br>
            <a:r>
              <a:rPr lang="en-US" b="1" dirty="0"/>
              <a:t>Exercise</a:t>
            </a:r>
            <a:r>
              <a:rPr lang="en-US" b="1" baseline="-25000" dirty="0"/>
              <a:t>1</a:t>
            </a:r>
            <a:br>
              <a:rPr lang="en-MY" dirty="0"/>
            </a:b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1082566" y="2132052"/>
            <a:ext cx="10080626" cy="3806293"/>
          </a:xfrm>
          <a:solidFill>
            <a:srgbClr val="FF99CC"/>
          </a:solidFill>
          <a:ln>
            <a:solidFill>
              <a:schemeClr val="tx1"/>
            </a:solidFill>
          </a:ln>
        </p:spPr>
        <p:txBody>
          <a:bodyPr>
            <a:normAutofit fontScale="92500" lnSpcReduction="10000"/>
          </a:bodyPr>
          <a:lstStyle/>
          <a:p>
            <a:endParaRPr lang="en-US" sz="3200" dirty="0"/>
          </a:p>
          <a:p>
            <a:r>
              <a:rPr lang="en-US" sz="3500" dirty="0"/>
              <a:t>Guidelines for Exercise Testing defined exercise as the ‘planned, structured and repetitive bodily movement done to improve or maintain one or more components of physical fitness’.</a:t>
            </a:r>
          </a:p>
          <a:p>
            <a:r>
              <a:rPr lang="en-US" sz="3500" dirty="0"/>
              <a:t>Exercise therapy generally consists of activity of 45 - 60 minutes per session, up to three times per week and prescribed for 10 - 12 weeks.</a:t>
            </a:r>
            <a:r>
              <a:rPr lang="en-MY" sz="3500" baseline="30000" dirty="0"/>
              <a:t>21</a:t>
            </a:r>
          </a:p>
          <a:p>
            <a:endParaRPr lang="en-MY" dirty="0"/>
          </a:p>
          <a:p>
            <a:endParaRPr lang="en-MY" dirty="0"/>
          </a:p>
        </p:txBody>
      </p:sp>
      <p:sp>
        <p:nvSpPr>
          <p:cNvPr id="2" name="TextBox 1">
            <a:extLst>
              <a:ext uri="{FF2B5EF4-FFF2-40B4-BE49-F238E27FC236}">
                <a16:creationId xmlns:a16="http://schemas.microsoft.com/office/drawing/2014/main" id="{404A4759-B410-455E-8BD4-25C2E1B45A68}"/>
              </a:ext>
            </a:extLst>
          </p:cNvPr>
          <p:cNvSpPr txBox="1"/>
          <p:nvPr/>
        </p:nvSpPr>
        <p:spPr>
          <a:xfrm>
            <a:off x="2228193" y="6550223"/>
            <a:ext cx="7735613" cy="307777"/>
          </a:xfrm>
          <a:prstGeom prst="rect">
            <a:avLst/>
          </a:prstGeom>
          <a:noFill/>
        </p:spPr>
        <p:txBody>
          <a:bodyPr wrap="square" rtlCol="0">
            <a:spAutoFit/>
          </a:bodyPr>
          <a:lstStyle/>
          <a:p>
            <a:pPr algn="l"/>
            <a:r>
              <a:rPr lang="en-US" sz="1400" b="0" i="0" u="none" strike="noStrike" baseline="0" dirty="0"/>
              <a:t>21. Ministry of Health, Malaysia. CPG Management of Major Depressive </a:t>
            </a:r>
            <a:r>
              <a:rPr lang="en-US" sz="1400" b="0" i="0" u="none" strike="noStrike" baseline="0" dirty="0" err="1"/>
              <a:t>Disorder.Putrajaya</a:t>
            </a:r>
            <a:r>
              <a:rPr lang="en-US" sz="1400" b="0" i="0" u="none" strike="noStrike" baseline="0" dirty="0"/>
              <a:t>: </a:t>
            </a:r>
            <a:r>
              <a:rPr lang="en-US" sz="1400" b="0" i="0" u="none" strike="noStrike" baseline="0" dirty="0" err="1"/>
              <a:t>MoH</a:t>
            </a:r>
            <a:r>
              <a:rPr lang="en-US" sz="1400" b="0" i="0" u="none" strike="noStrike" baseline="0" dirty="0"/>
              <a:t>; 2007.</a:t>
            </a:r>
            <a:endParaRPr lang="en-US" sz="1400" dirty="0"/>
          </a:p>
        </p:txBody>
      </p:sp>
    </p:spTree>
    <p:extLst>
      <p:ext uri="{BB962C8B-B14F-4D97-AF65-F5344CB8AC3E}">
        <p14:creationId xmlns:p14="http://schemas.microsoft.com/office/powerpoint/2010/main" val="949966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fontScale="90000"/>
          </a:bodyPr>
          <a:lstStyle/>
          <a:p>
            <a:pPr algn="ctr"/>
            <a:r>
              <a:rPr lang="en-US" dirty="0"/>
              <a:t> </a:t>
            </a:r>
            <a:br>
              <a:rPr lang="en-US" dirty="0"/>
            </a:br>
            <a:r>
              <a:rPr lang="en-US" b="1" dirty="0"/>
              <a:t>Exercise</a:t>
            </a:r>
            <a:br>
              <a:rPr lang="en-MY" dirty="0"/>
            </a:b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1040524" y="1878674"/>
            <a:ext cx="9890235" cy="4154264"/>
          </a:xfrm>
          <a:solidFill>
            <a:srgbClr val="99FFCC"/>
          </a:solidFill>
          <a:ln>
            <a:solidFill>
              <a:schemeClr val="tx1"/>
            </a:solidFill>
          </a:ln>
        </p:spPr>
        <p:txBody>
          <a:bodyPr>
            <a:normAutofit/>
          </a:bodyPr>
          <a:lstStyle/>
          <a:p>
            <a:pPr>
              <a:buFont typeface="Arial" charset="0"/>
              <a:buChar char="•"/>
              <a:defRPr/>
            </a:pPr>
            <a:endParaRPr lang="en-US" dirty="0"/>
          </a:p>
          <a:p>
            <a:pPr>
              <a:buFont typeface="Arial" charset="0"/>
              <a:buChar char="•"/>
              <a:defRPr/>
            </a:pPr>
            <a:r>
              <a:rPr lang="en-US" sz="3200" dirty="0"/>
              <a:t>In a Cochrane systematic review of 39 RCTs with moderate quality, exercise was more effective than control in all severity of MDD (SMD= -0.62, 95% CI -0.81 to -0.42)</a:t>
            </a:r>
            <a:r>
              <a:rPr lang="ms-MY" sz="3200" dirty="0"/>
              <a:t>.</a:t>
            </a:r>
            <a:r>
              <a:rPr lang="en-MY" sz="3200" baseline="30000" dirty="0"/>
              <a:t>37, level I</a:t>
            </a:r>
            <a:r>
              <a:rPr lang="en-US" sz="3200" dirty="0"/>
              <a:t> </a:t>
            </a:r>
            <a:endParaRPr lang="ms-MY" sz="3200" dirty="0"/>
          </a:p>
          <a:p>
            <a:pPr>
              <a:buFont typeface="Arial" charset="0"/>
              <a:buChar char="•"/>
              <a:defRPr/>
            </a:pPr>
            <a:r>
              <a:rPr lang="ms-MY" sz="3200" dirty="0"/>
              <a:t>This is supported by another meta-analysis on 13 RCTs of moderate quality </a:t>
            </a:r>
            <a:r>
              <a:rPr lang="en-US" sz="3200" dirty="0"/>
              <a:t>(Hedge’s g= -0.97, 95% CI -1.40 to -0.54).</a:t>
            </a:r>
            <a:r>
              <a:rPr lang="en-MY" sz="3200" baseline="30000" dirty="0"/>
              <a:t>38, level I</a:t>
            </a:r>
            <a:r>
              <a:rPr lang="en-US" sz="3200" dirty="0"/>
              <a:t> </a:t>
            </a:r>
          </a:p>
          <a:p>
            <a:pPr marL="0" indent="0">
              <a:buFont typeface="Arial" charset="0"/>
              <a:buNone/>
              <a:defRPr/>
            </a:pPr>
            <a:endParaRPr lang="en-MY" dirty="0"/>
          </a:p>
        </p:txBody>
      </p:sp>
      <p:sp>
        <p:nvSpPr>
          <p:cNvPr id="3" name="TextBox 4">
            <a:extLst>
              <a:ext uri="{FF2B5EF4-FFF2-40B4-BE49-F238E27FC236}">
                <a16:creationId xmlns:a16="http://schemas.microsoft.com/office/drawing/2014/main" id="{E2B5C111-D180-4566-990E-B64821F58B45}"/>
              </a:ext>
            </a:extLst>
          </p:cNvPr>
          <p:cNvSpPr txBox="1">
            <a:spLocks noChangeArrowheads="1"/>
          </p:cNvSpPr>
          <p:nvPr/>
        </p:nvSpPr>
        <p:spPr bwMode="auto">
          <a:xfrm>
            <a:off x="-1" y="6123781"/>
            <a:ext cx="12192001"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37. Cooney GM, Dwan K, Greig CA, et al. Exercise for depression. Cochrane Database Syst Rev. 2013(9):CD004366.</a:t>
            </a:r>
          </a:p>
          <a:p>
            <a:pPr>
              <a:lnSpc>
                <a:spcPct val="100000"/>
              </a:lnSpc>
              <a:spcBef>
                <a:spcPct val="0"/>
              </a:spcBef>
              <a:buFontTx/>
              <a:buNone/>
            </a:pPr>
            <a:r>
              <a:rPr lang="en-US" altLang="en-US" sz="1400" dirty="0"/>
              <a:t>38. </a:t>
            </a:r>
            <a:r>
              <a:rPr lang="en-US" altLang="en-US" sz="1400" dirty="0" err="1"/>
              <a:t>Josefsson</a:t>
            </a:r>
            <a:r>
              <a:rPr lang="en-US" altLang="en-US" sz="1400" dirty="0"/>
              <a:t> T, </a:t>
            </a:r>
            <a:r>
              <a:rPr lang="en-US" altLang="en-US" sz="1400" dirty="0" err="1"/>
              <a:t>Lindwall</a:t>
            </a:r>
            <a:r>
              <a:rPr lang="en-US" altLang="en-US" sz="1400" dirty="0"/>
              <a:t> M, Archer T. Physical exercise intervention in depressive disorders: meta-analysis and systematic review. Scandinavian Journal of Medicine &amp; </a:t>
            </a:r>
          </a:p>
          <a:p>
            <a:pPr>
              <a:lnSpc>
                <a:spcPct val="100000"/>
              </a:lnSpc>
              <a:spcBef>
                <a:spcPct val="0"/>
              </a:spcBef>
              <a:buFontTx/>
              <a:buNone/>
            </a:pPr>
            <a:r>
              <a:rPr lang="en-US" altLang="en-US" sz="1400" dirty="0"/>
              <a:t>      Science in Sports. 2013;24(2):259-272.</a:t>
            </a:r>
          </a:p>
        </p:txBody>
      </p:sp>
    </p:spTree>
    <p:extLst>
      <p:ext uri="{BB962C8B-B14F-4D97-AF65-F5344CB8AC3E}">
        <p14:creationId xmlns:p14="http://schemas.microsoft.com/office/powerpoint/2010/main" val="949966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Relaxation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497623876"/>
              </p:ext>
            </p:extLst>
          </p:nvPr>
        </p:nvGraphicFramePr>
        <p:xfrm>
          <a:off x="469271" y="1878674"/>
          <a:ext cx="11253457" cy="4614180"/>
        </p:xfrm>
        <a:graphic>
          <a:graphicData uri="http://schemas.openxmlformats.org/drawingml/2006/table">
            <a:tbl>
              <a:tblPr firstRow="1" bandRow="1">
                <a:tableStyleId>{9DCAF9ED-07DC-4A11-8D7F-57B35C25682E}</a:tableStyleId>
              </a:tblPr>
              <a:tblGrid>
                <a:gridCol w="3865830">
                  <a:extLst>
                    <a:ext uri="{9D8B030D-6E8A-4147-A177-3AD203B41FA5}">
                      <a16:colId xmlns:a16="http://schemas.microsoft.com/office/drawing/2014/main" val="20000"/>
                    </a:ext>
                  </a:extLst>
                </a:gridCol>
                <a:gridCol w="7387627">
                  <a:extLst>
                    <a:ext uri="{9D8B030D-6E8A-4147-A177-3AD203B41FA5}">
                      <a16:colId xmlns:a16="http://schemas.microsoft.com/office/drawing/2014/main" val="20001"/>
                    </a:ext>
                  </a:extLst>
                </a:gridCol>
              </a:tblGrid>
              <a:tr h="1139460">
                <a:tc>
                  <a:txBody>
                    <a:bodyPr/>
                    <a:lstStyle/>
                    <a:p>
                      <a:pPr algn="ctr"/>
                      <a:endParaRPr lang="en-MY" sz="2000" dirty="0"/>
                    </a:p>
                    <a:p>
                      <a:pPr marL="0" marR="0" indent="0" algn="ctr" defTabSz="914400" rtl="0" eaLnBrk="1" fontAlgn="auto" latinLnBrk="0" hangingPunct="1">
                        <a:lnSpc>
                          <a:spcPct val="100000"/>
                        </a:lnSpc>
                        <a:spcBef>
                          <a:spcPts val="0"/>
                        </a:spcBef>
                        <a:spcAft>
                          <a:spcPts val="0"/>
                        </a:spcAft>
                        <a:buClrTx/>
                        <a:buSzTx/>
                        <a:buFontTx/>
                        <a:buNone/>
                        <a:tabLst/>
                        <a:defRPr/>
                      </a:pPr>
                      <a:r>
                        <a:rPr lang="en-MY" sz="2000" baseline="0" dirty="0"/>
                        <a:t>SR of 15 RCTs </a:t>
                      </a:r>
                      <a:r>
                        <a:rPr lang="en-MY" sz="2000" baseline="30000" dirty="0"/>
                        <a:t>39, level I</a:t>
                      </a:r>
                      <a:r>
                        <a:rPr lang="en-US" sz="2000" dirty="0"/>
                        <a:t>  </a:t>
                      </a:r>
                    </a:p>
                    <a:p>
                      <a:pPr algn="ctr"/>
                      <a:endParaRPr lang="en-MY" sz="20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endParaRPr lang="en-MY" sz="2000" dirty="0"/>
                    </a:p>
                    <a:p>
                      <a:pPr algn="ctr"/>
                      <a:r>
                        <a:rPr lang="en-MY" sz="2000" dirty="0"/>
                        <a:t>RESULT – reducing depressive symptoms</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18580">
                <a:tc>
                  <a:txBody>
                    <a:bodyPr/>
                    <a:lstStyle/>
                    <a:p>
                      <a:r>
                        <a:rPr lang="en-MY" sz="2400" dirty="0"/>
                        <a:t>Relaxation</a:t>
                      </a:r>
                      <a:r>
                        <a:rPr lang="en-MY" sz="2400" baseline="0" dirty="0"/>
                        <a:t> </a:t>
                      </a:r>
                      <a:r>
                        <a:rPr lang="en-MY" sz="2400" baseline="0" dirty="0" err="1"/>
                        <a:t>vs</a:t>
                      </a:r>
                      <a:r>
                        <a:rPr lang="en-MY" sz="2400" baseline="0" dirty="0"/>
                        <a:t> </a:t>
                      </a:r>
                      <a:r>
                        <a:rPr lang="en-US" sz="2400" dirty="0"/>
                        <a:t>wait-list, no treatment or minimal treatment post-intervention in MDD</a:t>
                      </a:r>
                      <a:endParaRPr lang="en-MY" sz="24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r>
                        <a:rPr lang="en-US" sz="2400" dirty="0"/>
                        <a:t>Relaxation reduced self-reported depression (SMD= -0.59, 95% CI -0.94 to -0.24) </a:t>
                      </a:r>
                      <a:endParaRPr lang="en-MY" sz="24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8300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2400" dirty="0"/>
                        <a:t>Relaxation</a:t>
                      </a:r>
                      <a:r>
                        <a:rPr lang="en-MY" sz="2400" baseline="0" dirty="0"/>
                        <a:t> </a:t>
                      </a:r>
                      <a:r>
                        <a:rPr lang="en-MY" sz="2400" baseline="0" dirty="0" err="1"/>
                        <a:t>vs</a:t>
                      </a:r>
                      <a:r>
                        <a:rPr lang="en-MY" sz="2400" baseline="0" dirty="0"/>
                        <a:t> </a:t>
                      </a:r>
                      <a:r>
                        <a:rPr lang="en-US" sz="2400" dirty="0"/>
                        <a:t>psychological treatment</a:t>
                      </a:r>
                      <a:endParaRPr lang="en-MY" sz="2400" dirty="0"/>
                    </a:p>
                    <a:p>
                      <a:endParaRPr lang="en-MY" sz="24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2400" dirty="0"/>
                        <a:t>Relaxation</a:t>
                      </a:r>
                      <a:r>
                        <a:rPr lang="en-MY" sz="2400" baseline="0" dirty="0"/>
                        <a:t> </a:t>
                      </a:r>
                    </a:p>
                    <a:p>
                      <a:pPr marL="342900" indent="-342900">
                        <a:buFont typeface="Arial" pitchFamily="34" charset="0"/>
                        <a:buChar char="•"/>
                      </a:pPr>
                      <a:r>
                        <a:rPr lang="en-US" sz="2400" dirty="0"/>
                        <a:t>less effective in reducing self-reported depression (SMD= 0.38, 95% CI 0.14 to 0.62) </a:t>
                      </a:r>
                    </a:p>
                    <a:p>
                      <a:pPr marL="342900" indent="-342900">
                        <a:buFont typeface="Arial" pitchFamily="34" charset="0"/>
                        <a:buChar char="•"/>
                      </a:pPr>
                      <a:r>
                        <a:rPr lang="en-MY" sz="2400" dirty="0"/>
                        <a:t>NS difference on </a:t>
                      </a:r>
                      <a:r>
                        <a:rPr lang="en-US" sz="2400" dirty="0"/>
                        <a:t>clinician-rated depression (SMD=0.29, 95% CI -0.18 to 0.75).</a:t>
                      </a:r>
                      <a:endParaRPr lang="en-MY" sz="2400"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TextBox 1">
            <a:extLst>
              <a:ext uri="{FF2B5EF4-FFF2-40B4-BE49-F238E27FC236}">
                <a16:creationId xmlns:a16="http://schemas.microsoft.com/office/drawing/2014/main" id="{2D151D17-4632-41A6-8AD7-DBBA5F93D755}"/>
              </a:ext>
            </a:extLst>
          </p:cNvPr>
          <p:cNvSpPr txBox="1">
            <a:spLocks noChangeArrowheads="1"/>
          </p:cNvSpPr>
          <p:nvPr/>
        </p:nvSpPr>
        <p:spPr bwMode="auto">
          <a:xfrm>
            <a:off x="2008188" y="6546850"/>
            <a:ext cx="8175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39. </a:t>
            </a:r>
            <a:r>
              <a:rPr lang="en-US" altLang="en-US" sz="1400" dirty="0" err="1"/>
              <a:t>Jorm</a:t>
            </a:r>
            <a:r>
              <a:rPr lang="en-US" altLang="en-US" sz="1400" dirty="0"/>
              <a:t> AF, Morgan AJ, Hetrick SE. Relaxation for depression. Cochrane Database Syst Rev. 2008(4):CD007142.</a:t>
            </a:r>
          </a:p>
        </p:txBody>
      </p:sp>
    </p:spTree>
    <p:extLst>
      <p:ext uri="{BB962C8B-B14F-4D97-AF65-F5344CB8AC3E}">
        <p14:creationId xmlns:p14="http://schemas.microsoft.com/office/powerpoint/2010/main" val="949966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Psychospiritual Intervention</a:t>
            </a:r>
            <a:r>
              <a:rPr lang="en-US" b="1" baseline="-25000" dirty="0"/>
              <a:t>1</a:t>
            </a:r>
            <a:r>
              <a:rPr lang="en-US" b="1" dirty="0"/>
              <a:t> </a:t>
            </a:r>
            <a:r>
              <a:rPr lang="en-US" dirty="0"/>
              <a:t>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1197348" y="1878674"/>
            <a:ext cx="9976918" cy="4208072"/>
          </a:xfrm>
          <a:solidFill>
            <a:srgbClr val="FF99CC"/>
          </a:solidFill>
          <a:ln w="12700">
            <a:solidFill>
              <a:schemeClr val="tx1"/>
            </a:solidFill>
          </a:ln>
        </p:spPr>
        <p:txBody>
          <a:bodyPr>
            <a:normAutofit/>
          </a:bodyPr>
          <a:lstStyle/>
          <a:p>
            <a:pPr>
              <a:buFont typeface="Arial" charset="0"/>
              <a:buChar char="•"/>
              <a:defRPr/>
            </a:pPr>
            <a:endParaRPr lang="en-US" dirty="0"/>
          </a:p>
          <a:p>
            <a:pPr>
              <a:buFont typeface="Arial" charset="0"/>
              <a:buChar char="•"/>
              <a:defRPr/>
            </a:pPr>
            <a:r>
              <a:rPr lang="en-US" sz="3200" dirty="0"/>
              <a:t>Definition of spirituality refers to ‘a dimension of human experience related to the transcendent, the sacred, or to ultimate reality and is closely related to values, meaning and purpose in life’.</a:t>
            </a:r>
            <a:r>
              <a:rPr lang="en-US" sz="3200" baseline="30000" dirty="0"/>
              <a:t>42</a:t>
            </a:r>
          </a:p>
          <a:p>
            <a:pPr>
              <a:buFont typeface="Arial" charset="0"/>
              <a:buChar char="•"/>
              <a:defRPr/>
            </a:pPr>
            <a:r>
              <a:rPr lang="en-US" sz="3200" dirty="0"/>
              <a:t>Religion is defined as ‘systems of beliefs and practices related to the sacred or divine, as held by a community or social group’.</a:t>
            </a:r>
            <a:r>
              <a:rPr lang="en-US" sz="3200" baseline="30000" dirty="0"/>
              <a:t>42</a:t>
            </a:r>
            <a:r>
              <a:rPr lang="en-US" dirty="0"/>
              <a:t>      			</a:t>
            </a:r>
            <a:endParaRPr lang="en-MY" sz="2400" dirty="0"/>
          </a:p>
        </p:txBody>
      </p:sp>
      <p:sp>
        <p:nvSpPr>
          <p:cNvPr id="2" name="TextBox 1">
            <a:extLst>
              <a:ext uri="{FF2B5EF4-FFF2-40B4-BE49-F238E27FC236}">
                <a16:creationId xmlns:a16="http://schemas.microsoft.com/office/drawing/2014/main" id="{92130CE8-ADB0-4FF0-8935-8BF883589FEB}"/>
              </a:ext>
            </a:extLst>
          </p:cNvPr>
          <p:cNvSpPr txBox="1">
            <a:spLocks noChangeArrowheads="1"/>
          </p:cNvSpPr>
          <p:nvPr/>
        </p:nvSpPr>
        <p:spPr bwMode="auto">
          <a:xfrm>
            <a:off x="84138" y="6308725"/>
            <a:ext cx="120507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42. Moreira-Almeida A, Sharma A, van Rensburg BJ, et al. WPA Position Statement on Spirituality and Religion in Psychiatry. World psychiatry : official journal of the   </a:t>
            </a:r>
          </a:p>
          <a:p>
            <a:pPr>
              <a:lnSpc>
                <a:spcPct val="100000"/>
              </a:lnSpc>
              <a:spcBef>
                <a:spcPct val="0"/>
              </a:spcBef>
              <a:buFontTx/>
              <a:buNone/>
            </a:pPr>
            <a:r>
              <a:rPr lang="en-US" altLang="en-US" sz="1400" dirty="0"/>
              <a:t>       World Psychiatric Association (WPA). 2016;15(1):87-88.</a:t>
            </a:r>
          </a:p>
        </p:txBody>
      </p:sp>
    </p:spTree>
    <p:extLst>
      <p:ext uri="{BB962C8B-B14F-4D97-AF65-F5344CB8AC3E}">
        <p14:creationId xmlns:p14="http://schemas.microsoft.com/office/powerpoint/2010/main" val="949966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3B01-E47A-4649-9747-3A9FFB2594FA}"/>
              </a:ext>
            </a:extLst>
          </p:cNvPr>
          <p:cNvSpPr>
            <a:spLocks noGrp="1"/>
          </p:cNvSpPr>
          <p:nvPr>
            <p:ph type="title"/>
          </p:nvPr>
        </p:nvSpPr>
        <p:spPr/>
        <p:txBody>
          <a:bodyPr/>
          <a:lstStyle/>
          <a:p>
            <a:endParaRPr lang="en-MY"/>
          </a:p>
        </p:txBody>
      </p:sp>
      <p:sp>
        <p:nvSpPr>
          <p:cNvPr id="3" name="Content Placeholder 2">
            <a:extLst>
              <a:ext uri="{FF2B5EF4-FFF2-40B4-BE49-F238E27FC236}">
                <a16:creationId xmlns:a16="http://schemas.microsoft.com/office/drawing/2014/main" id="{40898549-B075-4B47-AB7C-522B707FFF8D}"/>
              </a:ext>
            </a:extLst>
          </p:cNvPr>
          <p:cNvSpPr>
            <a:spLocks noGrp="1"/>
          </p:cNvSpPr>
          <p:nvPr>
            <p:ph idx="1"/>
          </p:nvPr>
        </p:nvSpPr>
        <p:spPr/>
        <p:txBody>
          <a:bodyPr/>
          <a:lstStyle/>
          <a:p>
            <a:endParaRPr lang="en-MY"/>
          </a:p>
        </p:txBody>
      </p:sp>
      <p:pic>
        <p:nvPicPr>
          <p:cNvPr id="5" name="Picture 4">
            <a:extLst>
              <a:ext uri="{FF2B5EF4-FFF2-40B4-BE49-F238E27FC236}">
                <a16:creationId xmlns:a16="http://schemas.microsoft.com/office/drawing/2014/main" id="{B8FE8A25-9257-4845-9A94-A65209972DA8}"/>
              </a:ext>
            </a:extLst>
          </p:cNvPr>
          <p:cNvPicPr>
            <a:picLocks noChangeAspect="1"/>
          </p:cNvPicPr>
          <p:nvPr/>
        </p:nvPicPr>
        <p:blipFill>
          <a:blip r:embed="rId2"/>
          <a:stretch>
            <a:fillRect/>
          </a:stretch>
        </p:blipFill>
        <p:spPr>
          <a:xfrm>
            <a:off x="383589" y="61190"/>
            <a:ext cx="11424821" cy="966716"/>
          </a:xfrm>
          <a:prstGeom prst="rect">
            <a:avLst/>
          </a:prstGeom>
        </p:spPr>
      </p:pic>
      <p:grpSp>
        <p:nvGrpSpPr>
          <p:cNvPr id="12" name="Group 11">
            <a:extLst>
              <a:ext uri="{FF2B5EF4-FFF2-40B4-BE49-F238E27FC236}">
                <a16:creationId xmlns:a16="http://schemas.microsoft.com/office/drawing/2014/main" id="{CC44C91B-C26F-45FE-9CD5-1B5788C82C6D}"/>
              </a:ext>
            </a:extLst>
          </p:cNvPr>
          <p:cNvGrpSpPr/>
          <p:nvPr/>
        </p:nvGrpSpPr>
        <p:grpSpPr>
          <a:xfrm>
            <a:off x="0" y="709321"/>
            <a:ext cx="12192000" cy="6144207"/>
            <a:chOff x="0" y="709321"/>
            <a:chExt cx="12192000" cy="6144207"/>
          </a:xfrm>
        </p:grpSpPr>
        <p:pic>
          <p:nvPicPr>
            <p:cNvPr id="4" name="Picture 3">
              <a:extLst>
                <a:ext uri="{FF2B5EF4-FFF2-40B4-BE49-F238E27FC236}">
                  <a16:creationId xmlns:a16="http://schemas.microsoft.com/office/drawing/2014/main" id="{82B3DC03-6AE9-4611-99BC-2F0160ED8FF2}"/>
                </a:ext>
              </a:extLst>
            </p:cNvPr>
            <p:cNvPicPr>
              <a:picLocks noChangeAspect="1"/>
            </p:cNvPicPr>
            <p:nvPr/>
          </p:nvPicPr>
          <p:blipFill>
            <a:blip r:embed="rId3"/>
            <a:stretch>
              <a:fillRect/>
            </a:stretch>
          </p:blipFill>
          <p:spPr>
            <a:xfrm>
              <a:off x="0" y="709321"/>
              <a:ext cx="12192000" cy="6144207"/>
            </a:xfrm>
            <a:prstGeom prst="rect">
              <a:avLst/>
            </a:prstGeom>
          </p:spPr>
        </p:pic>
        <p:grpSp>
          <p:nvGrpSpPr>
            <p:cNvPr id="11" name="Group 10">
              <a:extLst>
                <a:ext uri="{FF2B5EF4-FFF2-40B4-BE49-F238E27FC236}">
                  <a16:creationId xmlns:a16="http://schemas.microsoft.com/office/drawing/2014/main" id="{2F16A47F-13F6-4230-9166-A2854D802495}"/>
                </a:ext>
              </a:extLst>
            </p:cNvPr>
            <p:cNvGrpSpPr/>
            <p:nvPr/>
          </p:nvGrpSpPr>
          <p:grpSpPr>
            <a:xfrm>
              <a:off x="5448300" y="1994623"/>
              <a:ext cx="4972050" cy="4628912"/>
              <a:chOff x="5448300" y="1994623"/>
              <a:chExt cx="4972050" cy="4628912"/>
            </a:xfrm>
          </p:grpSpPr>
          <p:sp>
            <p:nvSpPr>
              <p:cNvPr id="6" name="Rectangle 5">
                <a:extLst>
                  <a:ext uri="{FF2B5EF4-FFF2-40B4-BE49-F238E27FC236}">
                    <a16:creationId xmlns:a16="http://schemas.microsoft.com/office/drawing/2014/main" id="{6C5D4553-7055-42C1-87E8-6F28F1581F62}"/>
                  </a:ext>
                </a:extLst>
              </p:cNvPr>
              <p:cNvSpPr/>
              <p:nvPr/>
            </p:nvSpPr>
            <p:spPr>
              <a:xfrm>
                <a:off x="5448300" y="1994623"/>
                <a:ext cx="3009900" cy="60570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7" name="Rectangle 6">
                <a:extLst>
                  <a:ext uri="{FF2B5EF4-FFF2-40B4-BE49-F238E27FC236}">
                    <a16:creationId xmlns:a16="http://schemas.microsoft.com/office/drawing/2014/main" id="{21956240-3AA6-4CA5-97CC-C8CDEFD5CE2B}"/>
                  </a:ext>
                </a:extLst>
              </p:cNvPr>
              <p:cNvSpPr/>
              <p:nvPr/>
            </p:nvSpPr>
            <p:spPr>
              <a:xfrm>
                <a:off x="7419975" y="4700517"/>
                <a:ext cx="1285875" cy="60570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a:extLst>
                  <a:ext uri="{FF2B5EF4-FFF2-40B4-BE49-F238E27FC236}">
                    <a16:creationId xmlns:a16="http://schemas.microsoft.com/office/drawing/2014/main" id="{84C619BC-EFB9-4CCD-825D-F943F2A0AD28}"/>
                  </a:ext>
                </a:extLst>
              </p:cNvPr>
              <p:cNvSpPr/>
              <p:nvPr/>
            </p:nvSpPr>
            <p:spPr>
              <a:xfrm>
                <a:off x="7410450" y="3333750"/>
                <a:ext cx="3009900" cy="6806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Rectangle 8">
                <a:extLst>
                  <a:ext uri="{FF2B5EF4-FFF2-40B4-BE49-F238E27FC236}">
                    <a16:creationId xmlns:a16="http://schemas.microsoft.com/office/drawing/2014/main" id="{A39C19E3-E909-4FAD-BF1B-4AF413EEEED6}"/>
                  </a:ext>
                </a:extLst>
              </p:cNvPr>
              <p:cNvSpPr/>
              <p:nvPr/>
            </p:nvSpPr>
            <p:spPr>
              <a:xfrm>
                <a:off x="5600700" y="5707679"/>
                <a:ext cx="1476375" cy="89314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AA29FFFD-4C18-4EE1-8087-674ADD60E2CA}"/>
                  </a:ext>
                </a:extLst>
              </p:cNvPr>
              <p:cNvSpPr/>
              <p:nvPr/>
            </p:nvSpPr>
            <p:spPr>
              <a:xfrm>
                <a:off x="8062912" y="5730390"/>
                <a:ext cx="1476375" cy="89314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grpSp>
    </p:spTree>
    <p:extLst>
      <p:ext uri="{BB962C8B-B14F-4D97-AF65-F5344CB8AC3E}">
        <p14:creationId xmlns:p14="http://schemas.microsoft.com/office/powerpoint/2010/main" val="316638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Psychospiritual Intervention</a:t>
            </a:r>
            <a:r>
              <a:rPr lang="en-US" b="1" baseline="-25000" dirty="0"/>
              <a:t>2</a:t>
            </a:r>
            <a:r>
              <a:rPr lang="en-US" b="1" dirty="0"/>
              <a:t>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275801" y="1861281"/>
            <a:ext cx="11390682" cy="3614609"/>
          </a:xfrm>
        </p:spPr>
        <p:txBody>
          <a:bodyPr>
            <a:normAutofit/>
          </a:bodyPr>
          <a:lstStyle/>
          <a:p>
            <a:r>
              <a:rPr lang="en-US" sz="3200" dirty="0"/>
              <a:t>In a systematic review, all includes studies were significantly in </a:t>
            </a:r>
            <a:r>
              <a:rPr lang="en-US" sz="3200" dirty="0" err="1"/>
              <a:t>favour</a:t>
            </a:r>
            <a:r>
              <a:rPr lang="en-US" sz="3200" dirty="0"/>
              <a:t> of faith-adapted CBT in depression outcomes compared with control (range of SMD= -1.20 to -3.07).</a:t>
            </a:r>
            <a:r>
              <a:rPr lang="en-MY" sz="3200" baseline="30000" dirty="0"/>
              <a:t>43, level I</a:t>
            </a:r>
            <a:r>
              <a:rPr lang="en-US" sz="3200" dirty="0"/>
              <a:t> </a:t>
            </a:r>
          </a:p>
          <a:p>
            <a:r>
              <a:rPr lang="en-US" sz="3200" dirty="0"/>
              <a:t>Another SR showed beneficial effects of religious and spiritual interventions in reduction of depressive symptoms between one and six months compared with control (SMD= -0.24 95% CI -0.48 to 0.00).</a:t>
            </a:r>
            <a:r>
              <a:rPr lang="en-MY" sz="3200" baseline="30000" dirty="0"/>
              <a:t> 44, level I</a:t>
            </a:r>
            <a:endParaRPr lang="en-MY" sz="3200" dirty="0"/>
          </a:p>
        </p:txBody>
      </p:sp>
      <p:sp>
        <p:nvSpPr>
          <p:cNvPr id="2" name="TextBox 1">
            <a:extLst>
              <a:ext uri="{FF2B5EF4-FFF2-40B4-BE49-F238E27FC236}">
                <a16:creationId xmlns:a16="http://schemas.microsoft.com/office/drawing/2014/main" id="{8F06855D-8A7B-4227-9CC3-9CF4FA684DA2}"/>
              </a:ext>
            </a:extLst>
          </p:cNvPr>
          <p:cNvSpPr txBox="1">
            <a:spLocks noChangeArrowheads="1"/>
          </p:cNvSpPr>
          <p:nvPr/>
        </p:nvSpPr>
        <p:spPr bwMode="auto">
          <a:xfrm>
            <a:off x="-23813" y="5915025"/>
            <a:ext cx="12052301"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r>
              <a:rPr lang="en-US" altLang="en-US" sz="1400" dirty="0"/>
              <a:t>43. Anderson N, Heywood-Everett S, Siddiqi N, et al. Faith-adapted psychological therapies for depression and anxiety: Systematic review and meta-analysis. J Affect    </a:t>
            </a:r>
          </a:p>
          <a:p>
            <a:pPr>
              <a:lnSpc>
                <a:spcPct val="100000"/>
              </a:lnSpc>
              <a:spcBef>
                <a:spcPct val="0"/>
              </a:spcBef>
              <a:buFontTx/>
              <a:buNone/>
            </a:pPr>
            <a:r>
              <a:rPr lang="en-US" altLang="en-US" sz="1400" dirty="0"/>
              <a:t>       </a:t>
            </a:r>
            <a:r>
              <a:rPr lang="en-US" altLang="en-US" sz="1400" dirty="0" err="1"/>
              <a:t>Disord</a:t>
            </a:r>
            <a:r>
              <a:rPr lang="en-US" altLang="en-US" sz="1400" dirty="0"/>
              <a:t>. 2015;176:183-196.</a:t>
            </a:r>
          </a:p>
          <a:p>
            <a:pPr>
              <a:lnSpc>
                <a:spcPct val="100000"/>
              </a:lnSpc>
              <a:spcBef>
                <a:spcPct val="0"/>
              </a:spcBef>
              <a:buFontTx/>
              <a:buNone/>
            </a:pPr>
            <a:r>
              <a:rPr lang="en-US" altLang="en-US" sz="1400" dirty="0"/>
              <a:t>44. Goncalves JP, </a:t>
            </a:r>
            <a:r>
              <a:rPr lang="en-US" altLang="en-US" sz="1400" dirty="0" err="1"/>
              <a:t>Lucchetti</a:t>
            </a:r>
            <a:r>
              <a:rPr lang="en-US" altLang="en-US" sz="1400" dirty="0"/>
              <a:t> G, Menezes PR, et al. Religious and spiritual interventions in mental health care: a systematic review and meta-analysis of randomized </a:t>
            </a:r>
          </a:p>
          <a:p>
            <a:pPr>
              <a:lnSpc>
                <a:spcPct val="100000"/>
              </a:lnSpc>
              <a:spcBef>
                <a:spcPct val="0"/>
              </a:spcBef>
              <a:buFontTx/>
              <a:buNone/>
            </a:pPr>
            <a:r>
              <a:rPr lang="en-US" altLang="en-US" sz="1400" dirty="0"/>
              <a:t>       controlled clinical trials. Psychol Med. 2015;45(14):2937-2949.</a:t>
            </a:r>
          </a:p>
        </p:txBody>
      </p:sp>
    </p:spTree>
    <p:extLst>
      <p:ext uri="{BB962C8B-B14F-4D97-AF65-F5344CB8AC3E}">
        <p14:creationId xmlns:p14="http://schemas.microsoft.com/office/powerpoint/2010/main" val="949966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normAutofit fontScale="90000"/>
          </a:bodyPr>
          <a:lstStyle/>
          <a:p>
            <a:pPr algn="ctr"/>
            <a:r>
              <a:rPr lang="en-US" dirty="0">
                <a:solidFill>
                  <a:srgbClr val="C00000"/>
                </a:solidFill>
              </a:rPr>
              <a:t> </a:t>
            </a:r>
            <a:br>
              <a:rPr lang="en-US" dirty="0">
                <a:solidFill>
                  <a:srgbClr val="C00000"/>
                </a:solidFill>
              </a:rPr>
            </a:br>
            <a:r>
              <a:rPr lang="en-US" sz="4900" b="1" dirty="0"/>
              <a:t>Take Home Messages</a:t>
            </a:r>
            <a:br>
              <a:rPr lang="en-MY" b="1" dirty="0">
                <a:solidFill>
                  <a:srgbClr val="C00000"/>
                </a:solidFill>
              </a:rPr>
            </a:br>
            <a:endParaRPr lang="en-US" b="1" dirty="0">
              <a:solidFill>
                <a:srgbClr val="C00000"/>
              </a:solidFill>
            </a:endParaRP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sp>
        <p:nvSpPr>
          <p:cNvPr id="11" name="Rectangle 10">
            <a:extLst>
              <a:ext uri="{FF2B5EF4-FFF2-40B4-BE49-F238E27FC236}">
                <a16:creationId xmlns:a16="http://schemas.microsoft.com/office/drawing/2014/main" id="{5D93744E-6132-49AB-8081-D40B12DF58D4}"/>
              </a:ext>
            </a:extLst>
          </p:cNvPr>
          <p:cNvSpPr/>
          <p:nvPr/>
        </p:nvSpPr>
        <p:spPr>
          <a:xfrm>
            <a:off x="2388255" y="2615792"/>
            <a:ext cx="184731"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6" name="Content Placeholder 2"/>
          <p:cNvSpPr>
            <a:spLocks noGrp="1"/>
          </p:cNvSpPr>
          <p:nvPr>
            <p:ph idx="1"/>
          </p:nvPr>
        </p:nvSpPr>
        <p:spPr>
          <a:xfrm>
            <a:off x="838200" y="2038350"/>
            <a:ext cx="10607566" cy="4525963"/>
          </a:xfrm>
        </p:spPr>
        <p:txBody>
          <a:bodyPr/>
          <a:lstStyle/>
          <a:p>
            <a:pPr eaLnBrk="1" hangingPunct="1">
              <a:buFont typeface="Arial" charset="0"/>
              <a:buChar char="•"/>
              <a:defRPr/>
            </a:pPr>
            <a:r>
              <a:rPr lang="en-US" sz="3200" dirty="0"/>
              <a:t>The types of psychosocial interventions offered depends on patient’s preferences and attitudes, therapist competence, therapeutic alliance and </a:t>
            </a:r>
            <a:r>
              <a:rPr lang="en-MY" sz="3200" dirty="0"/>
              <a:t>availability of the intervention.</a:t>
            </a:r>
          </a:p>
          <a:p>
            <a:pPr eaLnBrk="1" hangingPunct="1">
              <a:buFont typeface="Arial" charset="0"/>
              <a:buChar char="•"/>
              <a:defRPr/>
            </a:pPr>
            <a:r>
              <a:rPr lang="en-US" sz="3200" dirty="0"/>
              <a:t>Psychoeducation should be provided early and continuously throughout the management of MDD. </a:t>
            </a:r>
          </a:p>
          <a:p>
            <a:pPr marL="0" indent="0" eaLnBrk="1" hangingPunct="1">
              <a:buFont typeface="Arial" charset="0"/>
              <a:buNone/>
              <a:defRPr/>
            </a:pPr>
            <a:endParaRPr lang="en-US" dirty="0"/>
          </a:p>
          <a:p>
            <a:pPr eaLnBrk="1" hangingPunct="1">
              <a:buFont typeface="Arial" charset="0"/>
              <a:buChar char="•"/>
              <a:defRPr/>
            </a:pPr>
            <a:endParaRPr lang="en-US" dirty="0"/>
          </a:p>
          <a:p>
            <a:pPr eaLnBrk="1" hangingPunct="1">
              <a:buFont typeface="Arial" charset="0"/>
              <a:buChar char="•"/>
              <a:defRPr/>
            </a:pPr>
            <a:endParaRPr lang="en-US" dirty="0"/>
          </a:p>
        </p:txBody>
      </p:sp>
    </p:spTree>
    <p:extLst>
      <p:ext uri="{BB962C8B-B14F-4D97-AF65-F5344CB8AC3E}">
        <p14:creationId xmlns:p14="http://schemas.microsoft.com/office/powerpoint/2010/main" val="949966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020C3-9667-4A44-8F12-EC25E3FB27B6}"/>
              </a:ext>
            </a:extLst>
          </p:cNvPr>
          <p:cNvSpPr>
            <a:spLocks noGrp="1"/>
          </p:cNvSpPr>
          <p:nvPr>
            <p:ph type="ctrTitle"/>
          </p:nvPr>
        </p:nvSpPr>
        <p:spPr>
          <a:xfrm>
            <a:off x="6096000" y="1223404"/>
            <a:ext cx="5577452" cy="3043796"/>
          </a:xfrm>
        </p:spPr>
        <p:txBody>
          <a:bodyPr anchor="b">
            <a:normAutofit/>
          </a:bodyPr>
          <a:lstStyle/>
          <a:p>
            <a:r>
              <a:rPr lang="en-US" sz="7200" b="1" dirty="0">
                <a:solidFill>
                  <a:schemeClr val="bg1"/>
                </a:solidFill>
                <a:latin typeface="Aharoni" panose="02010803020104030203" pitchFamily="2" charset="-79"/>
                <a:cs typeface="Aharoni" panose="02010803020104030203" pitchFamily="2" charset="-79"/>
              </a:rPr>
              <a:t>THANK</a:t>
            </a:r>
            <a:r>
              <a:rPr lang="en-US" sz="7200" b="1" dirty="0">
                <a:solidFill>
                  <a:schemeClr val="bg1"/>
                </a:solidFill>
              </a:rPr>
              <a:t> </a:t>
            </a:r>
            <a:r>
              <a:rPr lang="en-US" sz="7200" b="1" dirty="0">
                <a:solidFill>
                  <a:schemeClr val="bg1"/>
                </a:solidFill>
                <a:latin typeface="Aharoni" panose="02010803020104030203" pitchFamily="2" charset="-79"/>
                <a:cs typeface="Aharoni" panose="02010803020104030203" pitchFamily="2" charset="-79"/>
              </a:rPr>
              <a:t>YOU</a:t>
            </a:r>
          </a:p>
        </p:txBody>
      </p:sp>
      <p:sp>
        <p:nvSpPr>
          <p:cNvPr id="9" name="Freeform: Shape 8">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0AD6120-1CEB-4728-B872-C1759C0DDE09}"/>
              </a:ext>
            </a:extLst>
          </p:cNvPr>
          <p:cNvPicPr>
            <a:picLocks noChangeAspect="1"/>
          </p:cNvPicPr>
          <p:nvPr/>
        </p:nvPicPr>
        <p:blipFill rotWithShape="1">
          <a:blip r:embed="rId2"/>
          <a:srcRect r="-1" b="22871"/>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71316425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Psychosocial Interventions &amp;</a:t>
            </a:r>
            <a:br>
              <a:rPr lang="en-US" b="1" dirty="0"/>
            </a:br>
            <a:r>
              <a:rPr lang="en-US" b="1" dirty="0"/>
              <a:t> Psychotherapy for MDD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6" name="Group 5">
            <a:extLst>
              <a:ext uri="{FF2B5EF4-FFF2-40B4-BE49-F238E27FC236}">
                <a16:creationId xmlns:a16="http://schemas.microsoft.com/office/drawing/2014/main" id="{3F7E02BB-472E-47B9-8FCE-326E59D4FFA8}"/>
              </a:ext>
            </a:extLst>
          </p:cNvPr>
          <p:cNvGrpSpPr/>
          <p:nvPr/>
        </p:nvGrpSpPr>
        <p:grpSpPr>
          <a:xfrm>
            <a:off x="369310" y="2149064"/>
            <a:ext cx="11341722" cy="3539430"/>
            <a:chOff x="2344701" y="2225061"/>
            <a:chExt cx="9227481" cy="3671707"/>
          </a:xfrm>
        </p:grpSpPr>
        <p:sp>
          <p:nvSpPr>
            <p:cNvPr id="13" name="Rectangle 12">
              <a:extLst>
                <a:ext uri="{FF2B5EF4-FFF2-40B4-BE49-F238E27FC236}">
                  <a16:creationId xmlns:a16="http://schemas.microsoft.com/office/drawing/2014/main" id="{760D2486-006C-419D-B865-27A2456F6AA1}"/>
                </a:ext>
              </a:extLst>
            </p:cNvPr>
            <p:cNvSpPr/>
            <p:nvPr/>
          </p:nvSpPr>
          <p:spPr>
            <a:xfrm>
              <a:off x="2344701" y="2225061"/>
              <a:ext cx="9227481" cy="36717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altLang="en-US" sz="2800" b="1" kern="0" dirty="0">
                  <a:solidFill>
                    <a:srgbClr val="1D2228"/>
                  </a:solidFill>
                  <a:ea typeface="Times New Roman" panose="02020603050405020304" pitchFamily="18" charset="0"/>
                  <a:cs typeface="Arial" panose="020B0604020202020204" pitchFamily="34" charset="0"/>
                </a:rPr>
                <a:t>Objective :</a:t>
              </a:r>
            </a:p>
            <a:p>
              <a:pPr lvl="4">
                <a:defRPr/>
              </a:pPr>
              <a:endParaRPr lang="en-AU" sz="2800" b="1" kern="0" dirty="0">
                <a:solidFill>
                  <a:srgbClr val="1D2228"/>
                </a:solidFill>
                <a:cs typeface="Arial" panose="020B0604020202020204" pitchFamily="34" charset="0"/>
              </a:endParaRPr>
            </a:p>
            <a:p>
              <a:pPr lvl="4">
                <a:defRPr/>
              </a:pPr>
              <a:r>
                <a:rPr lang="en-US" sz="2800" dirty="0"/>
                <a:t>To identify the effectiveness  and safety of psychosocial intervention and psychotherapy in MDD.</a:t>
              </a:r>
            </a:p>
            <a:p>
              <a:pPr lvl="4">
                <a:defRPr/>
              </a:pPr>
              <a:endParaRPr lang="en-US" sz="2800" dirty="0"/>
            </a:p>
            <a:p>
              <a:pPr lvl="4">
                <a:defRPr/>
              </a:pPr>
              <a:r>
                <a:rPr lang="en-US" sz="2800" dirty="0"/>
                <a:t>To alleviate core depressive symptoms or prevent symptoms recurring.</a:t>
              </a:r>
              <a:endParaRPr lang="en-MY" sz="2800" dirty="0"/>
            </a:p>
            <a:p>
              <a:pPr lvl="4">
                <a:defRPr/>
              </a:pP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a:t>
              </a:r>
            </a:p>
          </p:txBody>
        </p:sp>
        <p:sp>
          <p:nvSpPr>
            <p:cNvPr id="11" name="Rectangle 10">
              <a:extLst>
                <a:ext uri="{FF2B5EF4-FFF2-40B4-BE49-F238E27FC236}">
                  <a16:creationId xmlns:a16="http://schemas.microsoft.com/office/drawing/2014/main" id="{5D93744E-6132-49AB-8081-D40B12DF58D4}"/>
                </a:ext>
              </a:extLst>
            </p:cNvPr>
            <p:cNvSpPr/>
            <p:nvPr/>
          </p:nvSpPr>
          <p:spPr>
            <a:xfrm>
              <a:off x="4387879" y="2709221"/>
              <a:ext cx="146849" cy="5427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pSp>
      <p:pic>
        <p:nvPicPr>
          <p:cNvPr id="18" name="Picture 4" descr="Image result for TICK">
            <a:extLst>
              <a:ext uri="{FF2B5EF4-FFF2-40B4-BE49-F238E27FC236}">
                <a16:creationId xmlns:a16="http://schemas.microsoft.com/office/drawing/2014/main" id="{DF6F7D93-9FCF-450B-9341-4AF4AB6DB4D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8274" y="4367280"/>
            <a:ext cx="962851" cy="83172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Image result for TICK">
            <a:extLst>
              <a:ext uri="{FF2B5EF4-FFF2-40B4-BE49-F238E27FC236}">
                <a16:creationId xmlns:a16="http://schemas.microsoft.com/office/drawing/2014/main" id="{AD9C5EE3-6DE3-431A-B4F9-729156A4E4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8274" y="3077181"/>
            <a:ext cx="962851" cy="83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89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a:t>
            </a:r>
            <a:r>
              <a:rPr lang="en-US" b="1" dirty="0"/>
              <a:t>Psychosocial Interventions &amp; </a:t>
            </a:r>
            <a:br>
              <a:rPr lang="en-US" b="1" dirty="0"/>
            </a:br>
            <a:r>
              <a:rPr lang="en-US" b="1" dirty="0"/>
              <a:t>Psychotherapy for MDD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6" name="Group 5">
            <a:extLst>
              <a:ext uri="{FF2B5EF4-FFF2-40B4-BE49-F238E27FC236}">
                <a16:creationId xmlns:a16="http://schemas.microsoft.com/office/drawing/2014/main" id="{3F7E02BB-472E-47B9-8FCE-326E59D4FFA8}"/>
              </a:ext>
            </a:extLst>
          </p:cNvPr>
          <p:cNvGrpSpPr/>
          <p:nvPr/>
        </p:nvGrpSpPr>
        <p:grpSpPr>
          <a:xfrm>
            <a:off x="245806" y="2123156"/>
            <a:ext cx="12601158" cy="3956837"/>
            <a:chOff x="2684805" y="2198185"/>
            <a:chExt cx="10017105" cy="4104718"/>
          </a:xfrm>
        </p:grpSpPr>
        <p:sp>
          <p:nvSpPr>
            <p:cNvPr id="17" name="Rectangle 16">
              <a:extLst>
                <a:ext uri="{FF2B5EF4-FFF2-40B4-BE49-F238E27FC236}">
                  <a16:creationId xmlns:a16="http://schemas.microsoft.com/office/drawing/2014/main" id="{562737C8-FD80-4065-9E44-FDDC5C89BC93}"/>
                </a:ext>
              </a:extLst>
            </p:cNvPr>
            <p:cNvSpPr/>
            <p:nvPr/>
          </p:nvSpPr>
          <p:spPr>
            <a:xfrm>
              <a:off x="2684805" y="3972165"/>
              <a:ext cx="9090018" cy="2330738"/>
            </a:xfrm>
            <a:prstGeom prst="rect">
              <a:avLst/>
            </a:prstGeom>
          </p:spPr>
          <p:txBody>
            <a:bodyPr wrap="square">
              <a:spAutoFit/>
            </a:bodyPr>
            <a:lstStyle/>
            <a:p>
              <a:pPr marL="0" marR="0" lvl="0" indent="0" defTabSz="914400" eaLnBrk="0" fontAlgn="base" latinLnBrk="0" hangingPunct="0">
                <a:lnSpc>
                  <a:spcPct val="100000"/>
                </a:lnSpc>
                <a:spcBef>
                  <a:spcPct val="0"/>
                </a:spcBef>
                <a:spcAft>
                  <a:spcPct val="0"/>
                </a:spcAft>
                <a:buClrTx/>
                <a:buSzTx/>
                <a:buFontTx/>
                <a:buNone/>
                <a:tabLst>
                  <a:tab pos="360363" algn="l"/>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There are psychological and psychosocial interventions of:</a:t>
              </a:r>
            </a:p>
            <a:p>
              <a:pPr marL="457200" marR="0" lvl="0" indent="-457200" defTabSz="914400" eaLnBrk="0" fontAlgn="base" latinLnBrk="0" hangingPunct="0">
                <a:lnSpc>
                  <a:spcPct val="100000"/>
                </a:lnSpc>
                <a:spcBef>
                  <a:spcPct val="0"/>
                </a:spcBef>
                <a:spcAft>
                  <a:spcPct val="0"/>
                </a:spcAft>
                <a:buClrTx/>
                <a:buSzTx/>
                <a:buFont typeface="Arial" panose="020B0604020202020204" pitchFamily="34" charset="0"/>
                <a:buChar char="•"/>
                <a:tabLst>
                  <a:tab pos="360363" algn="l"/>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a:t>
              </a: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lower intensity </a:t>
              </a:r>
            </a:p>
            <a:p>
              <a:pPr marL="457200" marR="0" lvl="0" indent="-457200" defTabSz="914400" eaLnBrk="0" fontAlgn="base" latinLnBrk="0" hangingPunct="0">
                <a:lnSpc>
                  <a:spcPct val="100000"/>
                </a:lnSpc>
                <a:spcBef>
                  <a:spcPct val="0"/>
                </a:spcBef>
                <a:spcAft>
                  <a:spcPct val="0"/>
                </a:spcAft>
                <a:buClrTx/>
                <a:buSzTx/>
                <a:buFont typeface="Arial" panose="020B0604020202020204" pitchFamily="34" charset="0"/>
                <a:buChar char="•"/>
                <a:tabLst>
                  <a:tab pos="360363" algn="l"/>
                </a:tabLst>
                <a:defRPr/>
              </a:pPr>
              <a:r>
                <a:rPr lang="en-AU" altLang="en-US" sz="2800" kern="0" dirty="0">
                  <a:solidFill>
                    <a:srgbClr val="1D2228"/>
                  </a:solidFill>
                  <a:ea typeface="Times New Roman" panose="02020603050405020304" pitchFamily="18" charset="0"/>
                  <a:cs typeface="Arial" panose="020B0604020202020204" pitchFamily="34" charset="0"/>
                </a:rPr>
                <a:t> </a:t>
              </a: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less dependent on trained professionals and </a:t>
              </a:r>
            </a:p>
            <a:p>
              <a:pPr marL="457200" marR="0" lvl="0" indent="-457200" defTabSz="914400" eaLnBrk="0" fontAlgn="base" latinLnBrk="0" hangingPunct="0">
                <a:lnSpc>
                  <a:spcPct val="100000"/>
                </a:lnSpc>
                <a:spcBef>
                  <a:spcPct val="0"/>
                </a:spcBef>
                <a:spcAft>
                  <a:spcPct val="0"/>
                </a:spcAft>
                <a:buClrTx/>
                <a:buSzTx/>
                <a:buFont typeface="Arial" panose="020B0604020202020204" pitchFamily="34" charset="0"/>
                <a:buChar char="•"/>
                <a:tabLst>
                  <a:tab pos="360363" algn="l"/>
                </a:tabLst>
                <a:defRPr/>
              </a:pP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can be self-guided (</a:t>
              </a:r>
              <a:r>
                <a:rPr kumimoji="0" lang="en-AU" altLang="en-US" sz="2800" i="0" u="none" strike="noStrike" kern="0" cap="none" spc="0" normalizeH="0" baseline="0" noProof="0" dirty="0" err="1">
                  <a:ln>
                    <a:noFill/>
                  </a:ln>
                  <a:solidFill>
                    <a:srgbClr val="1D2228"/>
                  </a:solidFill>
                  <a:effectLst/>
                  <a:uLnTx/>
                  <a:uFillTx/>
                  <a:ea typeface="Times New Roman" panose="02020603050405020304" pitchFamily="18" charset="0"/>
                  <a:cs typeface="Arial" panose="020B0604020202020204" pitchFamily="34" charset="0"/>
                </a:rPr>
                <a:t>e.g</a:t>
              </a: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internet- and mobile-based intervention, exercise  </a:t>
              </a:r>
            </a:p>
            <a:p>
              <a:pPr marR="0" lvl="0" defTabSz="914400" eaLnBrk="0" fontAlgn="base" latinLnBrk="0" hangingPunct="0">
                <a:lnSpc>
                  <a:spcPct val="100000"/>
                </a:lnSpc>
                <a:spcBef>
                  <a:spcPct val="0"/>
                </a:spcBef>
                <a:spcAft>
                  <a:spcPct val="0"/>
                </a:spcAft>
                <a:buClrTx/>
                <a:buSzTx/>
                <a:tabLst>
                  <a:tab pos="360363" algn="l"/>
                </a:tabLst>
                <a:defRPr/>
              </a:pP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programme, etc.)</a:t>
              </a:r>
            </a:p>
          </p:txBody>
        </p:sp>
        <p:sp>
          <p:nvSpPr>
            <p:cNvPr id="13" name="Rectangle 12">
              <a:extLst>
                <a:ext uri="{FF2B5EF4-FFF2-40B4-BE49-F238E27FC236}">
                  <a16:creationId xmlns:a16="http://schemas.microsoft.com/office/drawing/2014/main" id="{760D2486-006C-419D-B865-27A2456F6AA1}"/>
                </a:ext>
              </a:extLst>
            </p:cNvPr>
            <p:cNvSpPr/>
            <p:nvPr/>
          </p:nvSpPr>
          <p:spPr>
            <a:xfrm>
              <a:off x="2684805" y="2198185"/>
              <a:ext cx="10017105" cy="143675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Evidence on the effectiveness in the management of MDD mainly found </a:t>
              </a:r>
              <a:r>
                <a:rPr lang="en-AU" altLang="en-US" sz="2800" b="1" kern="0" dirty="0">
                  <a:solidFill>
                    <a:srgbClr val="1D2228"/>
                  </a:solidFill>
                  <a:ea typeface="Times New Roman" panose="02020603050405020304" pitchFamily="18" charset="0"/>
                  <a:cs typeface="Arial" panose="020B0604020202020204" pitchFamily="34" charset="0"/>
                </a:rPr>
                <a:t>in :</a:t>
              </a:r>
            </a:p>
            <a:p>
              <a:pPr lvl="4">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a:t>
              </a:r>
              <a:r>
                <a:rPr kumimoji="0" lang="en-AU" altLang="en-US" sz="2800"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Acute treatment </a:t>
              </a:r>
            </a:p>
            <a:p>
              <a:pPr lvl="4">
                <a:defRPr/>
              </a:pPr>
              <a:r>
                <a:rPr lang="en-AU" altLang="en-US" sz="2800" kern="0" dirty="0">
                  <a:solidFill>
                    <a:srgbClr val="1D2228"/>
                  </a:solidFill>
                  <a:ea typeface="Times New Roman" panose="02020603050405020304" pitchFamily="18" charset="0"/>
                  <a:cs typeface="Arial" panose="020B0604020202020204" pitchFamily="34" charset="0"/>
                </a:rPr>
                <a:t>	Mild to Moderate severity</a:t>
              </a:r>
            </a:p>
          </p:txBody>
        </p:sp>
        <p:sp>
          <p:nvSpPr>
            <p:cNvPr id="11" name="Rectangle 10">
              <a:extLst>
                <a:ext uri="{FF2B5EF4-FFF2-40B4-BE49-F238E27FC236}">
                  <a16:creationId xmlns:a16="http://schemas.microsoft.com/office/drawing/2014/main" id="{5D93744E-6132-49AB-8081-D40B12DF58D4}"/>
                </a:ext>
              </a:extLst>
            </p:cNvPr>
            <p:cNvSpPr/>
            <p:nvPr/>
          </p:nvSpPr>
          <p:spPr>
            <a:xfrm>
              <a:off x="4387879" y="2709221"/>
              <a:ext cx="146849" cy="5427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pSp>
      <p:pic>
        <p:nvPicPr>
          <p:cNvPr id="18" name="Picture 4" descr="Image result for TICK">
            <a:extLst>
              <a:ext uri="{FF2B5EF4-FFF2-40B4-BE49-F238E27FC236}">
                <a16:creationId xmlns:a16="http://schemas.microsoft.com/office/drawing/2014/main" id="{DF6F7D93-9FCF-450B-9341-4AF4AB6DB4D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3808" y="3109956"/>
            <a:ext cx="445469" cy="38480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Image result for TICK">
            <a:extLst>
              <a:ext uri="{FF2B5EF4-FFF2-40B4-BE49-F238E27FC236}">
                <a16:creationId xmlns:a16="http://schemas.microsoft.com/office/drawing/2014/main" id="{AD9C5EE3-6DE3-431A-B4F9-729156A4E44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0578" y="2677795"/>
            <a:ext cx="445469" cy="384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198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dirty="0"/>
              <a:t> Psychosocial Interventions and Psychotherapy for MDD </a:t>
            </a:r>
            <a:endParaRPr lang="en-US" b="1" dirty="0"/>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6" name="Group 5">
            <a:extLst>
              <a:ext uri="{FF2B5EF4-FFF2-40B4-BE49-F238E27FC236}">
                <a16:creationId xmlns:a16="http://schemas.microsoft.com/office/drawing/2014/main" id="{3F7E02BB-472E-47B9-8FCE-326E59D4FFA8}"/>
              </a:ext>
            </a:extLst>
          </p:cNvPr>
          <p:cNvGrpSpPr/>
          <p:nvPr/>
        </p:nvGrpSpPr>
        <p:grpSpPr>
          <a:xfrm>
            <a:off x="2388211" y="2268033"/>
            <a:ext cx="10977179" cy="954107"/>
            <a:chOff x="4387879" y="2348475"/>
            <a:chExt cx="8726147" cy="989765"/>
          </a:xfrm>
        </p:grpSpPr>
        <p:sp>
          <p:nvSpPr>
            <p:cNvPr id="13" name="Rectangle 12">
              <a:extLst>
                <a:ext uri="{FF2B5EF4-FFF2-40B4-BE49-F238E27FC236}">
                  <a16:creationId xmlns:a16="http://schemas.microsoft.com/office/drawing/2014/main" id="{760D2486-006C-419D-B865-27A2456F6AA1}"/>
                </a:ext>
              </a:extLst>
            </p:cNvPr>
            <p:cNvSpPr/>
            <p:nvPr/>
          </p:nvSpPr>
          <p:spPr>
            <a:xfrm>
              <a:off x="4461303" y="2348475"/>
              <a:ext cx="8652723" cy="9897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The types of interventions offered depends  on:</a:t>
              </a:r>
              <a:endParaRPr lang="en-AU" altLang="en-US" sz="2800" b="1" kern="0" dirty="0">
                <a:solidFill>
                  <a:srgbClr val="1D2228"/>
                </a:solidFill>
                <a:ea typeface="Times New Roman" panose="02020603050405020304" pitchFamily="18" charset="0"/>
                <a:cs typeface="Arial" panose="020B0604020202020204" pitchFamily="34" charset="0"/>
              </a:endParaRPr>
            </a:p>
            <a:p>
              <a:pPr lvl="4">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	</a:t>
              </a:r>
              <a:endParaRPr lang="en-AU" altLang="en-US" sz="2800" kern="0" dirty="0">
                <a:solidFill>
                  <a:srgbClr val="1D2228"/>
                </a:solidFill>
                <a:ea typeface="Times New Roman" panose="02020603050405020304" pitchFamily="18" charset="0"/>
                <a:cs typeface="Arial" panose="020B0604020202020204" pitchFamily="34" charset="0"/>
              </a:endParaRPr>
            </a:p>
          </p:txBody>
        </p:sp>
        <p:sp>
          <p:nvSpPr>
            <p:cNvPr id="11" name="Rectangle 10">
              <a:extLst>
                <a:ext uri="{FF2B5EF4-FFF2-40B4-BE49-F238E27FC236}">
                  <a16:creationId xmlns:a16="http://schemas.microsoft.com/office/drawing/2014/main" id="{5D93744E-6132-49AB-8081-D40B12DF58D4}"/>
                </a:ext>
              </a:extLst>
            </p:cNvPr>
            <p:cNvSpPr/>
            <p:nvPr/>
          </p:nvSpPr>
          <p:spPr>
            <a:xfrm>
              <a:off x="4387879" y="2709221"/>
              <a:ext cx="146849" cy="5427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pSp>
      <p:grpSp>
        <p:nvGrpSpPr>
          <p:cNvPr id="32" name="Group 31">
            <a:extLst>
              <a:ext uri="{FF2B5EF4-FFF2-40B4-BE49-F238E27FC236}">
                <a16:creationId xmlns:a16="http://schemas.microsoft.com/office/drawing/2014/main" id="{E183DD0B-8F56-4D61-A1F7-9170E959D56B}"/>
              </a:ext>
            </a:extLst>
          </p:cNvPr>
          <p:cNvGrpSpPr/>
          <p:nvPr/>
        </p:nvGrpSpPr>
        <p:grpSpPr>
          <a:xfrm>
            <a:off x="314325" y="3013749"/>
            <a:ext cx="11531178" cy="2981227"/>
            <a:chOff x="314325" y="3013749"/>
            <a:chExt cx="11531178" cy="2981227"/>
          </a:xfrm>
        </p:grpSpPr>
        <p:grpSp>
          <p:nvGrpSpPr>
            <p:cNvPr id="33" name="Group 32">
              <a:extLst>
                <a:ext uri="{FF2B5EF4-FFF2-40B4-BE49-F238E27FC236}">
                  <a16:creationId xmlns:a16="http://schemas.microsoft.com/office/drawing/2014/main" id="{58BD52B8-7178-4640-9AA1-CFC8A3929C3D}"/>
                </a:ext>
              </a:extLst>
            </p:cNvPr>
            <p:cNvGrpSpPr/>
            <p:nvPr/>
          </p:nvGrpSpPr>
          <p:grpSpPr>
            <a:xfrm>
              <a:off x="314325" y="3013749"/>
              <a:ext cx="11531178" cy="2973269"/>
              <a:chOff x="-53658" y="3054673"/>
              <a:chExt cx="11531178" cy="2973269"/>
            </a:xfrm>
          </p:grpSpPr>
          <p:pic>
            <p:nvPicPr>
              <p:cNvPr id="36" name="Picture 2" descr="Image result for PREFERENCE ICON">
                <a:extLst>
                  <a:ext uri="{FF2B5EF4-FFF2-40B4-BE49-F238E27FC236}">
                    <a16:creationId xmlns:a16="http://schemas.microsoft.com/office/drawing/2014/main" id="{4576CAA0-E5F9-44DE-BF60-A1ECBE7645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3887" y="3313210"/>
                <a:ext cx="1783095" cy="1783095"/>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E73EFF31-B6B8-4A13-8FC1-8399C98D86A3}"/>
                  </a:ext>
                </a:extLst>
              </p:cNvPr>
              <p:cNvSpPr/>
              <p:nvPr/>
            </p:nvSpPr>
            <p:spPr>
              <a:xfrm>
                <a:off x="-53658" y="5196945"/>
                <a:ext cx="3298887" cy="830997"/>
              </a:xfrm>
              <a:prstGeom prst="rect">
                <a:avLst/>
              </a:prstGeom>
            </p:spPr>
            <p:txBody>
              <a:bodyPr wrap="square">
                <a:spAutoFit/>
              </a:bodyPr>
              <a:lstStyle/>
              <a:p>
                <a:pPr lvl="0" algn="ctr"/>
                <a:r>
                  <a:rPr lang="en-AU" sz="2400" b="1" dirty="0"/>
                  <a:t>patient preference </a:t>
                </a:r>
              </a:p>
              <a:p>
                <a:pPr lvl="0" algn="ctr"/>
                <a:r>
                  <a:rPr lang="en-AU" sz="2400" b="1" dirty="0"/>
                  <a:t>and attitudes</a:t>
                </a:r>
                <a:endParaRPr lang="en-US" sz="2400" b="1" dirty="0"/>
              </a:p>
            </p:txBody>
          </p:sp>
          <p:pic>
            <p:nvPicPr>
              <p:cNvPr id="38" name="Picture 16" descr="Image result for AGREEMENTICON">
                <a:extLst>
                  <a:ext uri="{FF2B5EF4-FFF2-40B4-BE49-F238E27FC236}">
                    <a16:creationId xmlns:a16="http://schemas.microsoft.com/office/drawing/2014/main" id="{CF2516A8-14C1-444D-AE79-174F71764F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6265" y="3054673"/>
                <a:ext cx="2150230" cy="2150230"/>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2869C354-86C0-4725-88CB-734C6D11A669}"/>
                  </a:ext>
                </a:extLst>
              </p:cNvPr>
              <p:cNvSpPr/>
              <p:nvPr/>
            </p:nvSpPr>
            <p:spPr>
              <a:xfrm>
                <a:off x="8765239" y="5196945"/>
                <a:ext cx="2712281" cy="461665"/>
              </a:xfrm>
              <a:prstGeom prst="rect">
                <a:avLst/>
              </a:prstGeom>
            </p:spPr>
            <p:txBody>
              <a:bodyPr wrap="none">
                <a:spAutoFit/>
              </a:bodyPr>
              <a:lstStyle/>
              <a:p>
                <a:pPr lvl="0"/>
                <a:r>
                  <a:rPr lang="en-AU" sz="2400" b="1" dirty="0"/>
                  <a:t>therapeutic alliance</a:t>
                </a:r>
                <a:endParaRPr lang="en-US" sz="2400" b="1" dirty="0"/>
              </a:p>
            </p:txBody>
          </p:sp>
          <p:pic>
            <p:nvPicPr>
              <p:cNvPr id="40" name="Picture 18" descr="Image result for AVAILABLE ICON">
                <a:extLst>
                  <a:ext uri="{FF2B5EF4-FFF2-40B4-BE49-F238E27FC236}">
                    <a16:creationId xmlns:a16="http://schemas.microsoft.com/office/drawing/2014/main" id="{177E9D5C-E46E-4224-AD68-1F51E843253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62204" y="3202307"/>
                <a:ext cx="1944460" cy="1944461"/>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a:extLst>
                  <a:ext uri="{FF2B5EF4-FFF2-40B4-BE49-F238E27FC236}">
                    <a16:creationId xmlns:a16="http://schemas.microsoft.com/office/drawing/2014/main" id="{F5472439-4054-4ECF-844B-7DCDDACC3F2B}"/>
                  </a:ext>
                </a:extLst>
              </p:cNvPr>
              <p:cNvSpPr/>
              <p:nvPr/>
            </p:nvSpPr>
            <p:spPr>
              <a:xfrm>
                <a:off x="5596943" y="5239539"/>
                <a:ext cx="2966261" cy="461665"/>
              </a:xfrm>
              <a:prstGeom prst="rect">
                <a:avLst/>
              </a:prstGeom>
            </p:spPr>
            <p:txBody>
              <a:bodyPr wrap="none">
                <a:spAutoFit/>
              </a:bodyPr>
              <a:lstStyle/>
              <a:p>
                <a:pPr lvl="0"/>
                <a:r>
                  <a:rPr lang="en-AU" sz="2400" b="1" dirty="0"/>
                  <a:t>availability of therapy</a:t>
                </a:r>
                <a:endParaRPr lang="en-US" sz="2400" b="1" dirty="0"/>
              </a:p>
            </p:txBody>
          </p:sp>
        </p:grpSp>
        <p:sp>
          <p:nvSpPr>
            <p:cNvPr id="34" name="Rectangle 33">
              <a:extLst>
                <a:ext uri="{FF2B5EF4-FFF2-40B4-BE49-F238E27FC236}">
                  <a16:creationId xmlns:a16="http://schemas.microsoft.com/office/drawing/2014/main" id="{30B97F42-766B-4638-9384-BB170C176AFA}"/>
                </a:ext>
              </a:extLst>
            </p:cNvPr>
            <p:cNvSpPr/>
            <p:nvPr/>
          </p:nvSpPr>
          <p:spPr>
            <a:xfrm>
              <a:off x="3718181" y="5163979"/>
              <a:ext cx="1928681" cy="830997"/>
            </a:xfrm>
            <a:prstGeom prst="rect">
              <a:avLst/>
            </a:prstGeom>
          </p:spPr>
          <p:txBody>
            <a:bodyPr wrap="square">
              <a:spAutoFit/>
            </a:bodyPr>
            <a:lstStyle/>
            <a:p>
              <a:pPr lvl="0" algn="ctr" eaLnBrk="0" fontAlgn="base" hangingPunct="0">
                <a:spcBef>
                  <a:spcPct val="0"/>
                </a:spcBef>
                <a:spcAft>
                  <a:spcPct val="0"/>
                </a:spcAft>
                <a:tabLst>
                  <a:tab pos="360363" algn="l"/>
                </a:tabLst>
              </a:pPr>
              <a:r>
                <a:rPr lang="en-AU" altLang="en-US" sz="2400" b="1" dirty="0">
                  <a:solidFill>
                    <a:srgbClr val="000000"/>
                  </a:solidFill>
                  <a:ea typeface="Times New Roman" panose="02020603050405020304" pitchFamily="18" charset="0"/>
                  <a:cs typeface="Arial" panose="020B0604020202020204" pitchFamily="34" charset="0"/>
                </a:rPr>
                <a:t>therapist competence</a:t>
              </a:r>
              <a:endParaRPr lang="en-US" altLang="en-US" sz="2400" b="1" dirty="0"/>
            </a:p>
          </p:txBody>
        </p:sp>
        <p:pic>
          <p:nvPicPr>
            <p:cNvPr id="35" name="Picture 34">
              <a:extLst>
                <a:ext uri="{FF2B5EF4-FFF2-40B4-BE49-F238E27FC236}">
                  <a16:creationId xmlns:a16="http://schemas.microsoft.com/office/drawing/2014/main" id="{5089F9F4-CA7F-4504-80E0-92D35E94A6A5}"/>
                </a:ext>
              </a:extLst>
            </p:cNvPr>
            <p:cNvPicPr>
              <a:picLocks noChangeAspect="1"/>
            </p:cNvPicPr>
            <p:nvPr/>
          </p:nvPicPr>
          <p:blipFill>
            <a:blip r:embed="rId7"/>
            <a:stretch>
              <a:fillRect/>
            </a:stretch>
          </p:blipFill>
          <p:spPr>
            <a:xfrm>
              <a:off x="3674106" y="3305052"/>
              <a:ext cx="2016833" cy="1622748"/>
            </a:xfrm>
            <a:prstGeom prst="rect">
              <a:avLst/>
            </a:prstGeom>
          </p:spPr>
        </p:pic>
      </p:grpSp>
    </p:spTree>
    <p:extLst>
      <p:ext uri="{BB962C8B-B14F-4D97-AF65-F5344CB8AC3E}">
        <p14:creationId xmlns:p14="http://schemas.microsoft.com/office/powerpoint/2010/main" val="3506476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2EF939D-0C4F-42BC-AB00-926554E4B1BC}"/>
              </a:ext>
            </a:extLst>
          </p:cNvPr>
          <p:cNvSpPr>
            <a:spLocks noGrp="1"/>
          </p:cNvSpPr>
          <p:nvPr>
            <p:ph type="subTitle" idx="1"/>
          </p:nvPr>
        </p:nvSpPr>
        <p:spPr>
          <a:xfrm>
            <a:off x="-166877" y="3002526"/>
            <a:ext cx="9144000" cy="1655762"/>
          </a:xfrm>
        </p:spPr>
        <p:txBody>
          <a:bodyPr>
            <a:normAutofit/>
          </a:bodyPr>
          <a:lstStyle/>
          <a:p>
            <a:r>
              <a:rPr lang="en-US" sz="4000" b="1" dirty="0"/>
              <a:t>Psychosocial Intervention in the </a:t>
            </a:r>
          </a:p>
          <a:p>
            <a:pPr>
              <a:lnSpc>
                <a:spcPct val="100000"/>
              </a:lnSpc>
              <a:spcBef>
                <a:spcPts val="0"/>
              </a:spcBef>
            </a:pPr>
            <a:r>
              <a:rPr lang="en-US" sz="4000" b="1" dirty="0"/>
              <a:t>Treatment of MDD</a:t>
            </a:r>
          </a:p>
          <a:p>
            <a:endParaRPr lang="en-US" dirty="0"/>
          </a:p>
        </p:txBody>
      </p:sp>
      <p:sp>
        <p:nvSpPr>
          <p:cNvPr id="6" name="Flowchart: Manual Input 5">
            <a:extLst>
              <a:ext uri="{FF2B5EF4-FFF2-40B4-BE49-F238E27FC236}">
                <a16:creationId xmlns:a16="http://schemas.microsoft.com/office/drawing/2014/main" id="{3681B469-9E18-404A-AABC-BBB9F8F463CC}"/>
              </a:ext>
            </a:extLst>
          </p:cNvPr>
          <p:cNvSpPr/>
          <p:nvPr/>
        </p:nvSpPr>
        <p:spPr>
          <a:xfrm rot="5400000" flipH="1">
            <a:off x="1613340" y="-1613338"/>
            <a:ext cx="2490951" cy="5717628"/>
          </a:xfrm>
          <a:prstGeom prst="flowChartManualIn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F159E4D-DE5A-4153-98BF-26412B7FA4F9}"/>
              </a:ext>
            </a:extLst>
          </p:cNvPr>
          <p:cNvSpPr txBox="1"/>
          <p:nvPr/>
        </p:nvSpPr>
        <p:spPr>
          <a:xfrm>
            <a:off x="-84084" y="254060"/>
            <a:ext cx="5202621"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Training of Core Trainers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CPG Management of </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Major Depressive Disorder</a:t>
            </a:r>
            <a:b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b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Aharoni" panose="02010803020104030203" pitchFamily="2" charset="-79"/>
              </a:rPr>
              <a:t>(Second Edition)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Flowchart: Manual Input 8">
            <a:extLst>
              <a:ext uri="{FF2B5EF4-FFF2-40B4-BE49-F238E27FC236}">
                <a16:creationId xmlns:a16="http://schemas.microsoft.com/office/drawing/2014/main" id="{04564EC3-7995-4AEB-B812-36062193C5D9}"/>
              </a:ext>
            </a:extLst>
          </p:cNvPr>
          <p:cNvSpPr/>
          <p:nvPr/>
        </p:nvSpPr>
        <p:spPr>
          <a:xfrm rot="16200000" flipH="1">
            <a:off x="8936421" y="3602422"/>
            <a:ext cx="541284" cy="5969873"/>
          </a:xfrm>
          <a:prstGeom prst="flowChartManualInp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lowchart: Manual Input 9">
            <a:extLst>
              <a:ext uri="{FF2B5EF4-FFF2-40B4-BE49-F238E27FC236}">
                <a16:creationId xmlns:a16="http://schemas.microsoft.com/office/drawing/2014/main" id="{84BD448B-6932-4A33-989F-5B2E140D7A1B}"/>
              </a:ext>
            </a:extLst>
          </p:cNvPr>
          <p:cNvSpPr/>
          <p:nvPr/>
        </p:nvSpPr>
        <p:spPr>
          <a:xfrm rot="5400000" flipH="1">
            <a:off x="3214237" y="3102476"/>
            <a:ext cx="541286" cy="6969759"/>
          </a:xfrm>
          <a:prstGeom prst="flowChartManualInpu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030014C-D588-4FA3-9937-F9F11D1A91BB}"/>
              </a:ext>
            </a:extLst>
          </p:cNvPr>
          <p:cNvPicPr>
            <a:picLocks noChangeAspect="1"/>
          </p:cNvPicPr>
          <p:nvPr/>
        </p:nvPicPr>
        <p:blipFill>
          <a:blip r:embed="rId2"/>
          <a:stretch>
            <a:fillRect/>
          </a:stretch>
        </p:blipFill>
        <p:spPr>
          <a:xfrm>
            <a:off x="8438643" y="759794"/>
            <a:ext cx="3308770" cy="4870559"/>
          </a:xfrm>
          <a:prstGeom prst="rect">
            <a:avLst/>
          </a:prstGeom>
        </p:spPr>
      </p:pic>
      <p:sp>
        <p:nvSpPr>
          <p:cNvPr id="12" name="TextBox 11">
            <a:extLst>
              <a:ext uri="{FF2B5EF4-FFF2-40B4-BE49-F238E27FC236}">
                <a16:creationId xmlns:a16="http://schemas.microsoft.com/office/drawing/2014/main" id="{F62746EF-DB2C-42D3-A4D4-B10E3DFD786D}"/>
              </a:ext>
            </a:extLst>
          </p:cNvPr>
          <p:cNvSpPr txBox="1"/>
          <p:nvPr/>
        </p:nvSpPr>
        <p:spPr>
          <a:xfrm>
            <a:off x="1719747" y="4702668"/>
            <a:ext cx="5358390" cy="1569660"/>
          </a:xfrm>
          <a:prstGeom prst="rect">
            <a:avLst/>
          </a:prstGeom>
          <a:noFill/>
        </p:spPr>
        <p:txBody>
          <a:bodyPr wrap="square" rtlCol="0">
            <a:spAutoFit/>
          </a:bodyPr>
          <a:lstStyle/>
          <a:p>
            <a:pPr lvl="0" algn="ctr">
              <a:defRPr/>
            </a:pPr>
            <a:r>
              <a:rPr lang="pt-BR" sz="2400" b="1" dirty="0">
                <a:solidFill>
                  <a:prstClr val="black"/>
                </a:solidFill>
              </a:rPr>
              <a:t>Dr Noormazita Misran</a:t>
            </a:r>
          </a:p>
          <a:p>
            <a:pPr lvl="0" algn="ctr">
              <a:defRPr/>
            </a:pPr>
            <a:r>
              <a:rPr lang="pt-BR" sz="2400" dirty="0">
                <a:solidFill>
                  <a:prstClr val="black"/>
                </a:solidFill>
              </a:rPr>
              <a:t>Consultant Psychiatrist</a:t>
            </a:r>
          </a:p>
          <a:p>
            <a:pPr lvl="0" algn="ctr">
              <a:defRPr/>
            </a:pPr>
            <a:r>
              <a:rPr lang="pt-BR" sz="2400" dirty="0">
                <a:solidFill>
                  <a:prstClr val="black"/>
                </a:solidFill>
              </a:rPr>
              <a:t>Hospital Tuanku Jaafar</a:t>
            </a:r>
          </a:p>
          <a:p>
            <a:pPr lvl="0" algn="ctr">
              <a:defRPr/>
            </a:pPr>
            <a:r>
              <a:rPr lang="pt-BR" sz="2400" dirty="0">
                <a:solidFill>
                  <a:prstClr val="black"/>
                </a:solidFill>
              </a:rPr>
              <a:t>Seremban, Negeri Semblan</a:t>
            </a:r>
          </a:p>
        </p:txBody>
      </p:sp>
    </p:spTree>
    <p:extLst>
      <p:ext uri="{BB962C8B-B14F-4D97-AF65-F5344CB8AC3E}">
        <p14:creationId xmlns:p14="http://schemas.microsoft.com/office/powerpoint/2010/main" val="1872963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3B01-E47A-4649-9747-3A9FFB2594FA}"/>
              </a:ext>
            </a:extLst>
          </p:cNvPr>
          <p:cNvSpPr>
            <a:spLocks noGrp="1"/>
          </p:cNvSpPr>
          <p:nvPr>
            <p:ph type="title"/>
          </p:nvPr>
        </p:nvSpPr>
        <p:spPr/>
        <p:txBody>
          <a:bodyPr/>
          <a:lstStyle/>
          <a:p>
            <a:endParaRPr lang="en-MY"/>
          </a:p>
        </p:txBody>
      </p:sp>
      <p:sp>
        <p:nvSpPr>
          <p:cNvPr id="3" name="Content Placeholder 2">
            <a:extLst>
              <a:ext uri="{FF2B5EF4-FFF2-40B4-BE49-F238E27FC236}">
                <a16:creationId xmlns:a16="http://schemas.microsoft.com/office/drawing/2014/main" id="{40898549-B075-4B47-AB7C-522B707FFF8D}"/>
              </a:ext>
            </a:extLst>
          </p:cNvPr>
          <p:cNvSpPr>
            <a:spLocks noGrp="1"/>
          </p:cNvSpPr>
          <p:nvPr>
            <p:ph idx="1"/>
          </p:nvPr>
        </p:nvSpPr>
        <p:spPr/>
        <p:txBody>
          <a:bodyPr/>
          <a:lstStyle/>
          <a:p>
            <a:endParaRPr lang="en-MY"/>
          </a:p>
        </p:txBody>
      </p:sp>
      <p:pic>
        <p:nvPicPr>
          <p:cNvPr id="5" name="Picture 4">
            <a:extLst>
              <a:ext uri="{FF2B5EF4-FFF2-40B4-BE49-F238E27FC236}">
                <a16:creationId xmlns:a16="http://schemas.microsoft.com/office/drawing/2014/main" id="{B8FE8A25-9257-4845-9A94-A65209972DA8}"/>
              </a:ext>
            </a:extLst>
          </p:cNvPr>
          <p:cNvPicPr>
            <a:picLocks noChangeAspect="1"/>
          </p:cNvPicPr>
          <p:nvPr/>
        </p:nvPicPr>
        <p:blipFill>
          <a:blip r:embed="rId2"/>
          <a:stretch>
            <a:fillRect/>
          </a:stretch>
        </p:blipFill>
        <p:spPr>
          <a:xfrm>
            <a:off x="383589" y="61190"/>
            <a:ext cx="11424821" cy="966716"/>
          </a:xfrm>
          <a:prstGeom prst="rect">
            <a:avLst/>
          </a:prstGeom>
        </p:spPr>
      </p:pic>
      <p:grpSp>
        <p:nvGrpSpPr>
          <p:cNvPr id="12" name="Group 11">
            <a:extLst>
              <a:ext uri="{FF2B5EF4-FFF2-40B4-BE49-F238E27FC236}">
                <a16:creationId xmlns:a16="http://schemas.microsoft.com/office/drawing/2014/main" id="{CC44C91B-C26F-45FE-9CD5-1B5788C82C6D}"/>
              </a:ext>
            </a:extLst>
          </p:cNvPr>
          <p:cNvGrpSpPr/>
          <p:nvPr/>
        </p:nvGrpSpPr>
        <p:grpSpPr>
          <a:xfrm>
            <a:off x="0" y="709321"/>
            <a:ext cx="12192000" cy="6144207"/>
            <a:chOff x="0" y="709321"/>
            <a:chExt cx="12192000" cy="6144207"/>
          </a:xfrm>
        </p:grpSpPr>
        <p:pic>
          <p:nvPicPr>
            <p:cNvPr id="4" name="Picture 3">
              <a:extLst>
                <a:ext uri="{FF2B5EF4-FFF2-40B4-BE49-F238E27FC236}">
                  <a16:creationId xmlns:a16="http://schemas.microsoft.com/office/drawing/2014/main" id="{82B3DC03-6AE9-4611-99BC-2F0160ED8FF2}"/>
                </a:ext>
              </a:extLst>
            </p:cNvPr>
            <p:cNvPicPr>
              <a:picLocks noChangeAspect="1"/>
            </p:cNvPicPr>
            <p:nvPr/>
          </p:nvPicPr>
          <p:blipFill>
            <a:blip r:embed="rId3"/>
            <a:stretch>
              <a:fillRect/>
            </a:stretch>
          </p:blipFill>
          <p:spPr>
            <a:xfrm>
              <a:off x="0" y="709321"/>
              <a:ext cx="12192000" cy="6144207"/>
            </a:xfrm>
            <a:prstGeom prst="rect">
              <a:avLst/>
            </a:prstGeom>
          </p:spPr>
        </p:pic>
        <p:grpSp>
          <p:nvGrpSpPr>
            <p:cNvPr id="11" name="Group 10">
              <a:extLst>
                <a:ext uri="{FF2B5EF4-FFF2-40B4-BE49-F238E27FC236}">
                  <a16:creationId xmlns:a16="http://schemas.microsoft.com/office/drawing/2014/main" id="{2F16A47F-13F6-4230-9166-A2854D802495}"/>
                </a:ext>
              </a:extLst>
            </p:cNvPr>
            <p:cNvGrpSpPr/>
            <p:nvPr/>
          </p:nvGrpSpPr>
          <p:grpSpPr>
            <a:xfrm>
              <a:off x="5448300" y="1994623"/>
              <a:ext cx="4972049" cy="4628912"/>
              <a:chOff x="5448300" y="1994623"/>
              <a:chExt cx="4972049" cy="4628912"/>
            </a:xfrm>
          </p:grpSpPr>
          <p:sp>
            <p:nvSpPr>
              <p:cNvPr id="6" name="Rectangle 5">
                <a:extLst>
                  <a:ext uri="{FF2B5EF4-FFF2-40B4-BE49-F238E27FC236}">
                    <a16:creationId xmlns:a16="http://schemas.microsoft.com/office/drawing/2014/main" id="{6C5D4553-7055-42C1-87E8-6F28F1581F62}"/>
                  </a:ext>
                </a:extLst>
              </p:cNvPr>
              <p:cNvSpPr/>
              <p:nvPr/>
            </p:nvSpPr>
            <p:spPr>
              <a:xfrm>
                <a:off x="5448300" y="1994623"/>
                <a:ext cx="1323975" cy="60570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7" name="Rectangle 6">
                <a:extLst>
                  <a:ext uri="{FF2B5EF4-FFF2-40B4-BE49-F238E27FC236}">
                    <a16:creationId xmlns:a16="http://schemas.microsoft.com/office/drawing/2014/main" id="{21956240-3AA6-4CA5-97CC-C8CDEFD5CE2B}"/>
                  </a:ext>
                </a:extLst>
              </p:cNvPr>
              <p:cNvSpPr/>
              <p:nvPr/>
            </p:nvSpPr>
            <p:spPr>
              <a:xfrm>
                <a:off x="7419975" y="4700517"/>
                <a:ext cx="1285875" cy="60570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a:extLst>
                  <a:ext uri="{FF2B5EF4-FFF2-40B4-BE49-F238E27FC236}">
                    <a16:creationId xmlns:a16="http://schemas.microsoft.com/office/drawing/2014/main" id="{84C619BC-EFB9-4CCD-825D-F943F2A0AD28}"/>
                  </a:ext>
                </a:extLst>
              </p:cNvPr>
              <p:cNvSpPr/>
              <p:nvPr/>
            </p:nvSpPr>
            <p:spPr>
              <a:xfrm>
                <a:off x="9115424" y="3333750"/>
                <a:ext cx="1304925" cy="6806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Rectangle 8">
                <a:extLst>
                  <a:ext uri="{FF2B5EF4-FFF2-40B4-BE49-F238E27FC236}">
                    <a16:creationId xmlns:a16="http://schemas.microsoft.com/office/drawing/2014/main" id="{A39C19E3-E909-4FAD-BF1B-4AF413EEEED6}"/>
                  </a:ext>
                </a:extLst>
              </p:cNvPr>
              <p:cNvSpPr/>
              <p:nvPr/>
            </p:nvSpPr>
            <p:spPr>
              <a:xfrm>
                <a:off x="5600700" y="5707679"/>
                <a:ext cx="1476375" cy="89314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Rectangle 9">
                <a:extLst>
                  <a:ext uri="{FF2B5EF4-FFF2-40B4-BE49-F238E27FC236}">
                    <a16:creationId xmlns:a16="http://schemas.microsoft.com/office/drawing/2014/main" id="{AA29FFFD-4C18-4EE1-8087-674ADD60E2CA}"/>
                  </a:ext>
                </a:extLst>
              </p:cNvPr>
              <p:cNvSpPr/>
              <p:nvPr/>
            </p:nvSpPr>
            <p:spPr>
              <a:xfrm>
                <a:off x="8062912" y="5730390"/>
                <a:ext cx="1476375" cy="89314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grpSp>
      </p:grpSp>
    </p:spTree>
    <p:extLst>
      <p:ext uri="{BB962C8B-B14F-4D97-AF65-F5344CB8AC3E}">
        <p14:creationId xmlns:p14="http://schemas.microsoft.com/office/powerpoint/2010/main" val="3379838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E70CB1-72FB-4AF4-9A96-0828EE6555F7}"/>
              </a:ext>
            </a:extLst>
          </p:cNvPr>
          <p:cNvSpPr>
            <a:spLocks noGrp="1"/>
          </p:cNvSpPr>
          <p:nvPr>
            <p:ph type="title"/>
          </p:nvPr>
        </p:nvSpPr>
        <p:spPr>
          <a:solidFill>
            <a:srgbClr val="FFC000"/>
          </a:solidFill>
        </p:spPr>
        <p:txBody>
          <a:bodyPr/>
          <a:lstStyle/>
          <a:p>
            <a:pPr algn="ctr"/>
            <a:r>
              <a:rPr lang="en-US" b="1" dirty="0"/>
              <a:t> Psychosocial Interventions for MDD </a:t>
            </a:r>
          </a:p>
        </p:txBody>
      </p:sp>
      <p:pic>
        <p:nvPicPr>
          <p:cNvPr id="14" name="Picture 13">
            <a:extLst>
              <a:ext uri="{FF2B5EF4-FFF2-40B4-BE49-F238E27FC236}">
                <a16:creationId xmlns:a16="http://schemas.microsoft.com/office/drawing/2014/main" id="{DBF32518-63D2-486A-8234-A32EAE07B95C}"/>
              </a:ext>
            </a:extLst>
          </p:cNvPr>
          <p:cNvPicPr>
            <a:picLocks noChangeAspect="1"/>
          </p:cNvPicPr>
          <p:nvPr/>
        </p:nvPicPr>
        <p:blipFill>
          <a:blip r:embed="rId2">
            <a:extLst>
              <a:ext uri="{BEBA8EAE-BF5A-486C-A8C5-ECC9F3942E4B}">
                <a14:imgProps xmlns:a14="http://schemas.microsoft.com/office/drawing/2010/main">
                  <a14:imgLayer r:embed="rId3">
                    <a14:imgEffect>
                      <a14:artisticCrisscrossEtching pressure="9"/>
                    </a14:imgEffect>
                  </a14:imgLayer>
                </a14:imgProps>
              </a:ext>
            </a:extLst>
          </a:blip>
          <a:stretch>
            <a:fillRect/>
          </a:stretch>
        </p:blipFill>
        <p:spPr>
          <a:xfrm>
            <a:off x="84084" y="177139"/>
            <a:ext cx="854190" cy="1254812"/>
          </a:xfrm>
          <a:prstGeom prst="rect">
            <a:avLst/>
          </a:prstGeom>
          <a:effectLst>
            <a:outerShdw blurRad="50800" dist="38100" dir="18900000" algn="bl" rotWithShape="0">
              <a:prstClr val="black">
                <a:alpha val="40000"/>
              </a:prstClr>
            </a:outerShdw>
            <a:softEdge rad="0"/>
          </a:effectLst>
        </p:spPr>
      </p:pic>
      <p:grpSp>
        <p:nvGrpSpPr>
          <p:cNvPr id="6" name="Group 5">
            <a:extLst>
              <a:ext uri="{FF2B5EF4-FFF2-40B4-BE49-F238E27FC236}">
                <a16:creationId xmlns:a16="http://schemas.microsoft.com/office/drawing/2014/main" id="{3F7E02BB-472E-47B9-8FCE-326E59D4FFA8}"/>
              </a:ext>
            </a:extLst>
          </p:cNvPr>
          <p:cNvGrpSpPr/>
          <p:nvPr/>
        </p:nvGrpSpPr>
        <p:grpSpPr>
          <a:xfrm>
            <a:off x="997288" y="2348443"/>
            <a:ext cx="9008560" cy="2677656"/>
            <a:chOff x="3282156" y="2431883"/>
            <a:chExt cx="7161222" cy="2777730"/>
          </a:xfrm>
        </p:grpSpPr>
        <p:sp>
          <p:nvSpPr>
            <p:cNvPr id="17" name="Rectangle 16">
              <a:extLst>
                <a:ext uri="{FF2B5EF4-FFF2-40B4-BE49-F238E27FC236}">
                  <a16:creationId xmlns:a16="http://schemas.microsoft.com/office/drawing/2014/main" id="{562737C8-FD80-4065-9E44-FDDC5C89BC93}"/>
                </a:ext>
              </a:extLst>
            </p:cNvPr>
            <p:cNvSpPr/>
            <p:nvPr/>
          </p:nvSpPr>
          <p:spPr>
            <a:xfrm>
              <a:off x="3282156" y="2431883"/>
              <a:ext cx="7161222" cy="2777730"/>
            </a:xfrm>
            <a:prstGeom prst="rect">
              <a:avLst/>
            </a:prstGeom>
          </p:spPr>
          <p:txBody>
            <a:bodyPr wrap="square">
              <a:spAutoFit/>
            </a:bodyPr>
            <a:lstStyle/>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kumimoji="0" lang="en-AU" altLang="en-US" sz="2800" b="1" i="0" u="none" strike="noStrike" kern="0" cap="none" spc="0" normalizeH="0" baseline="0" noProof="0" dirty="0" err="1">
                  <a:ln>
                    <a:noFill/>
                  </a:ln>
                  <a:solidFill>
                    <a:srgbClr val="1D2228"/>
                  </a:solidFill>
                  <a:effectLst/>
                  <a:uLnTx/>
                  <a:uFillTx/>
                  <a:ea typeface="Times New Roman" panose="02020603050405020304" pitchFamily="18" charset="0"/>
                  <a:cs typeface="Arial" panose="020B0604020202020204" pitchFamily="34" charset="0"/>
                </a:rPr>
                <a:t>Psychoeducation</a:t>
              </a: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lang="en-AU" altLang="en-US" sz="2800" b="1" kern="0" dirty="0">
                  <a:solidFill>
                    <a:srgbClr val="1D2228"/>
                  </a:solidFill>
                  <a:ea typeface="Times New Roman" panose="02020603050405020304" pitchFamily="18" charset="0"/>
                  <a:cs typeface="Arial" panose="020B0604020202020204" pitchFamily="34" charset="0"/>
                </a:rPr>
                <a:t>Counselling / Non-directive Supportive Therapy</a:t>
              </a:r>
            </a:p>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rPr>
                <a:t>Peer Intervention</a:t>
              </a:r>
            </a:p>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lang="en-AU" altLang="en-US" sz="2800" b="1" kern="0" dirty="0">
                  <a:solidFill>
                    <a:srgbClr val="1D2228"/>
                  </a:solidFill>
                  <a:ea typeface="Times New Roman" panose="02020603050405020304" pitchFamily="18" charset="0"/>
                  <a:cs typeface="Arial" panose="020B0604020202020204" pitchFamily="34" charset="0"/>
                </a:rPr>
                <a:t>Exercise</a:t>
              </a:r>
            </a:p>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kumimoji="0" lang="en-AU" altLang="en-US" sz="2800" b="1" i="0" u="none" strike="noStrike" kern="0" cap="none" spc="0" normalizeH="0" noProof="0" dirty="0">
                  <a:ln>
                    <a:noFill/>
                  </a:ln>
                  <a:solidFill>
                    <a:srgbClr val="1D2228"/>
                  </a:solidFill>
                  <a:effectLst/>
                  <a:uLnTx/>
                  <a:uFillTx/>
                  <a:ea typeface="Times New Roman" panose="02020603050405020304" pitchFamily="18" charset="0"/>
                  <a:cs typeface="Arial" panose="020B0604020202020204" pitchFamily="34" charset="0"/>
                </a:rPr>
                <a:t>Relaxation</a:t>
              </a:r>
            </a:p>
            <a:p>
              <a:pPr marL="457200" marR="0" lvl="0" indent="-457200" defTabSz="914400" eaLnBrk="0" fontAlgn="base" latinLnBrk="0" hangingPunct="0">
                <a:lnSpc>
                  <a:spcPct val="100000"/>
                </a:lnSpc>
                <a:spcBef>
                  <a:spcPct val="0"/>
                </a:spcBef>
                <a:spcAft>
                  <a:spcPct val="0"/>
                </a:spcAft>
                <a:buClrTx/>
                <a:buSzTx/>
                <a:buFont typeface="Arial" pitchFamily="34" charset="0"/>
                <a:buChar char="•"/>
                <a:tabLst>
                  <a:tab pos="360363" algn="l"/>
                </a:tabLst>
                <a:defRPr/>
              </a:pPr>
              <a:r>
                <a:rPr lang="en-AU" altLang="en-US" sz="2800" b="1" kern="0" dirty="0" err="1">
                  <a:solidFill>
                    <a:srgbClr val="1D2228"/>
                  </a:solidFill>
                  <a:ea typeface="Times New Roman" panose="02020603050405020304" pitchFamily="18" charset="0"/>
                  <a:cs typeface="Arial" panose="020B0604020202020204" pitchFamily="34" charset="0"/>
                </a:rPr>
                <a:t>Psychospiritual</a:t>
              </a:r>
              <a:r>
                <a:rPr lang="en-AU" altLang="en-US" sz="2800" b="1" kern="0" dirty="0">
                  <a:solidFill>
                    <a:srgbClr val="1D2228"/>
                  </a:solidFill>
                  <a:ea typeface="Times New Roman" panose="02020603050405020304" pitchFamily="18" charset="0"/>
                  <a:cs typeface="Arial" panose="020B0604020202020204" pitchFamily="34" charset="0"/>
                </a:rPr>
                <a:t> Intervention</a:t>
              </a:r>
              <a:r>
                <a:rPr kumimoji="0" lang="en-AU" altLang="en-US" sz="2800" b="1" i="0" u="none" strike="noStrike" kern="0" cap="none" spc="0" normalizeH="0" noProof="0" dirty="0">
                  <a:ln>
                    <a:noFill/>
                  </a:ln>
                  <a:solidFill>
                    <a:srgbClr val="1D2228"/>
                  </a:solidFill>
                  <a:effectLst/>
                  <a:uLnTx/>
                  <a:uFillTx/>
                  <a:ea typeface="Times New Roman" panose="02020603050405020304" pitchFamily="18" charset="0"/>
                  <a:cs typeface="Arial" panose="020B0604020202020204" pitchFamily="34" charset="0"/>
                </a:rPr>
                <a:t> </a:t>
              </a: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sp>
          <p:nvSpPr>
            <p:cNvPr id="11" name="Rectangle 10">
              <a:extLst>
                <a:ext uri="{FF2B5EF4-FFF2-40B4-BE49-F238E27FC236}">
                  <a16:creationId xmlns:a16="http://schemas.microsoft.com/office/drawing/2014/main" id="{5D93744E-6132-49AB-8081-D40B12DF58D4}"/>
                </a:ext>
              </a:extLst>
            </p:cNvPr>
            <p:cNvSpPr/>
            <p:nvPr/>
          </p:nvSpPr>
          <p:spPr>
            <a:xfrm>
              <a:off x="4387879" y="2709221"/>
              <a:ext cx="146849" cy="54277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altLang="en-US" sz="2800" b="1" i="0" u="none" strike="noStrike" kern="0" cap="none" spc="0" normalizeH="0" baseline="0" noProof="0" dirty="0">
                <a:ln>
                  <a:noFill/>
                </a:ln>
                <a:solidFill>
                  <a:srgbClr val="1D2228"/>
                </a:solidFill>
                <a:effectLst/>
                <a:uLnTx/>
                <a:uFillTx/>
                <a:ea typeface="Times New Roman" panose="02020603050405020304" pitchFamily="18" charset="0"/>
                <a:cs typeface="Arial" panose="020B0604020202020204" pitchFamily="34" charset="0"/>
              </a:endParaRPr>
            </a:p>
          </p:txBody>
        </p:sp>
      </p:grpSp>
    </p:spTree>
    <p:extLst>
      <p:ext uri="{BB962C8B-B14F-4D97-AF65-F5344CB8AC3E}">
        <p14:creationId xmlns:p14="http://schemas.microsoft.com/office/powerpoint/2010/main" val="2518074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592756300"/>
              </p:ext>
            </p:extLst>
          </p:nvPr>
        </p:nvGraphicFramePr>
        <p:xfrm>
          <a:off x="838200" y="1825625"/>
          <a:ext cx="10442418" cy="4584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DBF32518-63D2-486A-8234-A32EAE07B95C}"/>
              </a:ext>
            </a:extLst>
          </p:cNvPr>
          <p:cNvPicPr>
            <a:picLocks noChangeAspect="1"/>
          </p:cNvPicPr>
          <p:nvPr/>
        </p:nvPicPr>
        <p:blipFill>
          <a:blip r:embed="rId7">
            <a:extLst>
              <a:ext uri="{BEBA8EAE-BF5A-486C-A8C5-ECC9F3942E4B}">
                <a14:imgProps xmlns:a14="http://schemas.microsoft.com/office/drawing/2010/main">
                  <a14:imgLayer r:embed="rId8">
                    <a14:imgEffect>
                      <a14:artisticCrisscrossEtching pressure="9"/>
                    </a14:imgEffect>
                  </a14:imgLayer>
                </a14:imgProps>
              </a:ext>
            </a:extLst>
          </a:blip>
          <a:stretch>
            <a:fillRect/>
          </a:stretch>
        </p:blipFill>
        <p:spPr>
          <a:xfrm>
            <a:off x="172016" y="271604"/>
            <a:ext cx="854190" cy="1254812"/>
          </a:xfrm>
          <a:prstGeom prst="rect">
            <a:avLst/>
          </a:prstGeom>
          <a:effectLst>
            <a:outerShdw blurRad="50800" dist="38100" dir="18900000" algn="bl" rotWithShape="0">
              <a:prstClr val="black">
                <a:alpha val="40000"/>
              </a:prstClr>
            </a:outerShdw>
            <a:softEdge rad="0"/>
          </a:effectLst>
        </p:spPr>
      </p:pic>
      <p:sp>
        <p:nvSpPr>
          <p:cNvPr id="6" name="Title 4">
            <a:extLst>
              <a:ext uri="{FF2B5EF4-FFF2-40B4-BE49-F238E27FC236}">
                <a16:creationId xmlns:a16="http://schemas.microsoft.com/office/drawing/2014/main" id="{39E70CB1-72FB-4AF4-9A96-0828EE6555F7}"/>
              </a:ext>
            </a:extLst>
          </p:cNvPr>
          <p:cNvSpPr>
            <a:spLocks noGrp="1"/>
          </p:cNvSpPr>
          <p:nvPr>
            <p:ph type="title"/>
          </p:nvPr>
        </p:nvSpPr>
        <p:spPr>
          <a:xfrm>
            <a:off x="1071473" y="347018"/>
            <a:ext cx="10515600" cy="1325563"/>
          </a:xfrm>
          <a:solidFill>
            <a:srgbClr val="FFC000"/>
          </a:solidFill>
        </p:spPr>
        <p:txBody>
          <a:bodyPr/>
          <a:lstStyle/>
          <a:p>
            <a:pPr algn="ctr"/>
            <a:r>
              <a:rPr lang="en-US" dirty="0"/>
              <a:t> </a:t>
            </a:r>
            <a:r>
              <a:rPr lang="en-US" b="1" dirty="0"/>
              <a:t>Psychoeducation</a:t>
            </a:r>
            <a:r>
              <a:rPr lang="en-US" b="1" baseline="-25000" dirty="0"/>
              <a:t>1</a:t>
            </a:r>
            <a:endParaRPr lang="en-US" b="1" dirty="0"/>
          </a:p>
        </p:txBody>
      </p:sp>
    </p:spTree>
    <p:extLst>
      <p:ext uri="{BB962C8B-B14F-4D97-AF65-F5344CB8AC3E}">
        <p14:creationId xmlns:p14="http://schemas.microsoft.com/office/powerpoint/2010/main" val="3837546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815</TotalTime>
  <Words>1338</Words>
  <Application>Microsoft Office PowerPoint</Application>
  <PresentationFormat>Widescreen</PresentationFormat>
  <Paragraphs>129</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Aharoni</vt:lpstr>
      <vt:lpstr>Arial</vt:lpstr>
      <vt:lpstr>Calibri</vt:lpstr>
      <vt:lpstr>Calibri Light</vt:lpstr>
      <vt:lpstr>Courier New</vt:lpstr>
      <vt:lpstr>Office Theme</vt:lpstr>
      <vt:lpstr>PowerPoint Presentation</vt:lpstr>
      <vt:lpstr>PowerPoint Presentation</vt:lpstr>
      <vt:lpstr> Psychosocial Interventions &amp;  Psychotherapy for MDD </vt:lpstr>
      <vt:lpstr> Psychosocial Interventions &amp;  Psychotherapy for MDD </vt:lpstr>
      <vt:lpstr> Psychosocial Interventions and Psychotherapy for MDD </vt:lpstr>
      <vt:lpstr>PowerPoint Presentation</vt:lpstr>
      <vt:lpstr>PowerPoint Presentation</vt:lpstr>
      <vt:lpstr> Psychosocial Interventions for MDD </vt:lpstr>
      <vt:lpstr> Psychoeducation1</vt:lpstr>
      <vt:lpstr> Psychoeducation2 </vt:lpstr>
      <vt:lpstr>Psychoeducation3 </vt:lpstr>
      <vt:lpstr> Counselling / Non-directive Supportive Therapy1 </vt:lpstr>
      <vt:lpstr> Counselling / Non-directive Supportive Therapy2</vt:lpstr>
      <vt:lpstr> Peer Intervention1 </vt:lpstr>
      <vt:lpstr> Peer Intervention2 </vt:lpstr>
      <vt:lpstr>  Exercise1 </vt:lpstr>
      <vt:lpstr>  Exercise </vt:lpstr>
      <vt:lpstr> Relaxation </vt:lpstr>
      <vt:lpstr> Psychospiritual Intervention1  </vt:lpstr>
      <vt:lpstr> Psychospiritual Intervention2 </vt:lpstr>
      <vt:lpstr>  Take Home Messages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siti mohtar</dc:creator>
  <cp:lastModifiedBy>siti mohtar</cp:lastModifiedBy>
  <cp:revision>46</cp:revision>
  <cp:lastPrinted>2020-09-17T01:23:20Z</cp:lastPrinted>
  <dcterms:created xsi:type="dcterms:W3CDTF">2020-02-07T02:09:43Z</dcterms:created>
  <dcterms:modified xsi:type="dcterms:W3CDTF">2020-09-17T01:23:29Z</dcterms:modified>
</cp:coreProperties>
</file>